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63" r:id="rId6"/>
    <p:sldId id="269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93DA9-F032-48A3-8B0E-CDD363636BC8}" v="92" dt="2024-12-04T11:34:2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81686-5E5E-40C7-A674-E2EB4DF79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D20FB3-4F3E-49EF-B3F6-41FB8F573C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Learning and working</a:t>
          </a:r>
        </a:p>
      </dgm:t>
    </dgm:pt>
    <dgm:pt modelId="{F127F0FD-2F3E-4F79-8CB1-628AEB9FAF1D}" type="parTrans" cxnId="{ACB09BAF-66EE-4AE2-81D7-451644A02D24}">
      <dgm:prSet/>
      <dgm:spPr/>
      <dgm:t>
        <a:bodyPr/>
        <a:lstStyle/>
        <a:p>
          <a:endParaRPr lang="en-US"/>
        </a:p>
      </dgm:t>
    </dgm:pt>
    <dgm:pt modelId="{082F52CA-6E8F-4664-8E0B-19E1AAC52394}" type="sibTrans" cxnId="{ACB09BAF-66EE-4AE2-81D7-451644A02D24}">
      <dgm:prSet/>
      <dgm:spPr/>
      <dgm:t>
        <a:bodyPr/>
        <a:lstStyle/>
        <a:p>
          <a:endParaRPr lang="en-US"/>
        </a:p>
      </dgm:t>
    </dgm:pt>
    <dgm:pt modelId="{937AD925-42E0-4505-81F4-E703031147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Living and housing</a:t>
          </a:r>
          <a:endParaRPr lang="en-US" dirty="0"/>
        </a:p>
      </dgm:t>
    </dgm:pt>
    <dgm:pt modelId="{CC648C20-FDB0-41D7-81AC-362C4A203AD3}" type="parTrans" cxnId="{8FA79527-9730-466B-9A1A-934410F65723}">
      <dgm:prSet/>
      <dgm:spPr/>
      <dgm:t>
        <a:bodyPr/>
        <a:lstStyle/>
        <a:p>
          <a:endParaRPr lang="en-US"/>
        </a:p>
      </dgm:t>
    </dgm:pt>
    <dgm:pt modelId="{AACFC425-9BF2-4D14-96B3-68FDE7B77418}" type="sibTrans" cxnId="{8FA79527-9730-466B-9A1A-934410F65723}">
      <dgm:prSet/>
      <dgm:spPr/>
      <dgm:t>
        <a:bodyPr/>
        <a:lstStyle/>
        <a:p>
          <a:endParaRPr lang="en-US"/>
        </a:p>
      </dgm:t>
    </dgm:pt>
    <dgm:pt modelId="{9301A4C7-15AB-41CD-BB6E-A77A933FF8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>
              <a:latin typeface="+mn-lt"/>
            </a:rPr>
            <a:t>Being healthy</a:t>
          </a:r>
          <a:endParaRPr lang="en-US" b="0">
            <a:latin typeface="+mn-lt"/>
          </a:endParaRPr>
        </a:p>
      </dgm:t>
    </dgm:pt>
    <dgm:pt modelId="{CBC86246-E07B-42DA-9973-0D41ECBF2432}" type="parTrans" cxnId="{3801745F-A3A8-4353-819A-B082553DFAFE}">
      <dgm:prSet/>
      <dgm:spPr/>
      <dgm:t>
        <a:bodyPr/>
        <a:lstStyle/>
        <a:p>
          <a:endParaRPr lang="en-US"/>
        </a:p>
      </dgm:t>
    </dgm:pt>
    <dgm:pt modelId="{BEDF65CE-0BCD-4EF2-9CCB-564C42D7636B}" type="sibTrans" cxnId="{3801745F-A3A8-4353-819A-B082553DFAFE}">
      <dgm:prSet/>
      <dgm:spPr/>
      <dgm:t>
        <a:bodyPr/>
        <a:lstStyle/>
        <a:p>
          <a:endParaRPr lang="en-US"/>
        </a:p>
      </dgm:t>
    </dgm:pt>
    <dgm:pt modelId="{D7B1DDD4-398F-4CED-B403-67E775862F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+mn-lt"/>
            </a:rPr>
            <a:t>Having fun</a:t>
          </a:r>
        </a:p>
      </dgm:t>
    </dgm:pt>
    <dgm:pt modelId="{8D19A238-B418-4FAF-B3FF-DB8025BC7C99}" type="parTrans" cxnId="{272640BB-92BF-427E-A114-40CD6029E17D}">
      <dgm:prSet/>
      <dgm:spPr/>
      <dgm:t>
        <a:bodyPr/>
        <a:lstStyle/>
        <a:p>
          <a:endParaRPr lang="en-GB"/>
        </a:p>
      </dgm:t>
    </dgm:pt>
    <dgm:pt modelId="{922634D4-3C04-4AD4-8397-FDA9AE8112E6}" type="sibTrans" cxnId="{272640BB-92BF-427E-A114-40CD6029E17D}">
      <dgm:prSet/>
      <dgm:spPr/>
      <dgm:t>
        <a:bodyPr/>
        <a:lstStyle/>
        <a:p>
          <a:endParaRPr lang="en-GB"/>
        </a:p>
      </dgm:t>
    </dgm:pt>
    <dgm:pt modelId="{19E59903-4745-4FB0-878F-3597EAA3CF0B}" type="pres">
      <dgm:prSet presAssocID="{D7181686-5E5E-40C7-A674-E2EB4DF79EE8}" presName="root" presStyleCnt="0">
        <dgm:presLayoutVars>
          <dgm:dir/>
          <dgm:resizeHandles val="exact"/>
        </dgm:presLayoutVars>
      </dgm:prSet>
      <dgm:spPr/>
    </dgm:pt>
    <dgm:pt modelId="{3EC77D80-CB19-4303-929A-2F9CFD1EFDCB}" type="pres">
      <dgm:prSet presAssocID="{D9D20FB3-4F3E-49EF-B3F6-41FB8F573C3A}" presName="compNode" presStyleCnt="0"/>
      <dgm:spPr/>
    </dgm:pt>
    <dgm:pt modelId="{6E0D4FC4-4F1F-4D2B-89AA-98759CE76988}" type="pres">
      <dgm:prSet presAssocID="{D9D20FB3-4F3E-49EF-B3F6-41FB8F573C3A}" presName="bgRect" presStyleLbl="bgShp" presStyleIdx="0" presStyleCnt="4" custLinFactNeighborX="61" custLinFactNeighborY="5204"/>
      <dgm:spPr/>
    </dgm:pt>
    <dgm:pt modelId="{734F6F5F-9978-4E8B-9517-397618115A80}" type="pres">
      <dgm:prSet presAssocID="{D9D20FB3-4F3E-49EF-B3F6-41FB8F573C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88CC46A-1503-42B4-8D39-14A83ED8D56A}" type="pres">
      <dgm:prSet presAssocID="{D9D20FB3-4F3E-49EF-B3F6-41FB8F573C3A}" presName="spaceRect" presStyleCnt="0"/>
      <dgm:spPr/>
    </dgm:pt>
    <dgm:pt modelId="{0D694D8F-7784-4044-AD42-184B010E7946}" type="pres">
      <dgm:prSet presAssocID="{D9D20FB3-4F3E-49EF-B3F6-41FB8F573C3A}" presName="parTx" presStyleLbl="revTx" presStyleIdx="0" presStyleCnt="4">
        <dgm:presLayoutVars>
          <dgm:chMax val="0"/>
          <dgm:chPref val="0"/>
        </dgm:presLayoutVars>
      </dgm:prSet>
      <dgm:spPr/>
    </dgm:pt>
    <dgm:pt modelId="{086D0408-12F6-490B-B4AD-449F0826645A}" type="pres">
      <dgm:prSet presAssocID="{082F52CA-6E8F-4664-8E0B-19E1AAC52394}" presName="sibTrans" presStyleCnt="0"/>
      <dgm:spPr/>
    </dgm:pt>
    <dgm:pt modelId="{ED4AAE77-E9DB-4A35-B2FD-64B0C7E866CC}" type="pres">
      <dgm:prSet presAssocID="{937AD925-42E0-4505-81F4-E703031147C3}" presName="compNode" presStyleCnt="0"/>
      <dgm:spPr/>
    </dgm:pt>
    <dgm:pt modelId="{5A04A923-487A-423D-85EE-921AB47A9CB5}" type="pres">
      <dgm:prSet presAssocID="{937AD925-42E0-4505-81F4-E703031147C3}" presName="bgRect" presStyleLbl="bgShp" presStyleIdx="1" presStyleCnt="4" custLinFactNeighborX="61" custLinFactNeighborY="7476"/>
      <dgm:spPr/>
    </dgm:pt>
    <dgm:pt modelId="{AAA5F614-22E4-442D-BD24-F33702C6E460}" type="pres">
      <dgm:prSet presAssocID="{937AD925-42E0-4505-81F4-E703031147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1 outline"/>
        </a:ext>
      </dgm:extLst>
    </dgm:pt>
    <dgm:pt modelId="{8AECC4E1-3E07-4B14-A005-42C40F59F1E4}" type="pres">
      <dgm:prSet presAssocID="{937AD925-42E0-4505-81F4-E703031147C3}" presName="spaceRect" presStyleCnt="0"/>
      <dgm:spPr/>
    </dgm:pt>
    <dgm:pt modelId="{8CF4E703-3FD2-4059-A726-CAE59B6B836F}" type="pres">
      <dgm:prSet presAssocID="{937AD925-42E0-4505-81F4-E703031147C3}" presName="parTx" presStyleLbl="revTx" presStyleIdx="1" presStyleCnt="4">
        <dgm:presLayoutVars>
          <dgm:chMax val="0"/>
          <dgm:chPref val="0"/>
        </dgm:presLayoutVars>
      </dgm:prSet>
      <dgm:spPr/>
    </dgm:pt>
    <dgm:pt modelId="{B3AD1CC7-1FBF-423F-A130-257132F6C1A8}" type="pres">
      <dgm:prSet presAssocID="{AACFC425-9BF2-4D14-96B3-68FDE7B77418}" presName="sibTrans" presStyleCnt="0"/>
      <dgm:spPr/>
    </dgm:pt>
    <dgm:pt modelId="{9F0E8A7E-2986-46FD-8A7C-79789D37BF98}" type="pres">
      <dgm:prSet presAssocID="{9301A4C7-15AB-41CD-BB6E-A77A933FF882}" presName="compNode" presStyleCnt="0"/>
      <dgm:spPr/>
    </dgm:pt>
    <dgm:pt modelId="{508DF0E4-F2EA-44BA-8DBB-2F9BAB2C20D4}" type="pres">
      <dgm:prSet presAssocID="{9301A4C7-15AB-41CD-BB6E-A77A933FF882}" presName="bgRect" presStyleLbl="bgShp" presStyleIdx="2" presStyleCnt="4" custLinFactNeighborX="61"/>
      <dgm:spPr/>
    </dgm:pt>
    <dgm:pt modelId="{4371BCFE-5196-416F-9A68-790BDB1E1395}" type="pres">
      <dgm:prSet presAssocID="{9301A4C7-15AB-41CD-BB6E-A77A933FF8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 outline"/>
        </a:ext>
      </dgm:extLst>
    </dgm:pt>
    <dgm:pt modelId="{AC8D4FD1-21F3-4B83-87DB-95752BCCEB63}" type="pres">
      <dgm:prSet presAssocID="{9301A4C7-15AB-41CD-BB6E-A77A933FF882}" presName="spaceRect" presStyleCnt="0"/>
      <dgm:spPr/>
    </dgm:pt>
    <dgm:pt modelId="{9C5AC228-E159-45A8-AABF-347BA543F513}" type="pres">
      <dgm:prSet presAssocID="{9301A4C7-15AB-41CD-BB6E-A77A933FF882}" presName="parTx" presStyleLbl="revTx" presStyleIdx="2" presStyleCnt="4">
        <dgm:presLayoutVars>
          <dgm:chMax val="0"/>
          <dgm:chPref val="0"/>
        </dgm:presLayoutVars>
      </dgm:prSet>
      <dgm:spPr/>
    </dgm:pt>
    <dgm:pt modelId="{C2BD8E21-473F-4C29-BA50-B1B18B6618E9}" type="pres">
      <dgm:prSet presAssocID="{BEDF65CE-0BCD-4EF2-9CCB-564C42D7636B}" presName="sibTrans" presStyleCnt="0"/>
      <dgm:spPr/>
    </dgm:pt>
    <dgm:pt modelId="{43025DF7-5830-4022-804E-D56ABE63462A}" type="pres">
      <dgm:prSet presAssocID="{D7B1DDD4-398F-4CED-B403-67E775862F90}" presName="compNode" presStyleCnt="0"/>
      <dgm:spPr/>
    </dgm:pt>
    <dgm:pt modelId="{819BE484-8C6A-48CD-AD0B-E3E5B5751A20}" type="pres">
      <dgm:prSet presAssocID="{D7B1DDD4-398F-4CED-B403-67E775862F90}" presName="bgRect" presStyleLbl="bgShp" presStyleIdx="3" presStyleCnt="4"/>
      <dgm:spPr/>
    </dgm:pt>
    <dgm:pt modelId="{04267DEC-98CF-46B1-896E-077C3680C772}" type="pres">
      <dgm:prSet presAssocID="{D7B1DDD4-398F-4CED-B403-67E775862F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with hearts face outline outline"/>
        </a:ext>
      </dgm:extLst>
    </dgm:pt>
    <dgm:pt modelId="{437CF87C-0379-4EBF-962A-25524159EA1B}" type="pres">
      <dgm:prSet presAssocID="{D7B1DDD4-398F-4CED-B403-67E775862F90}" presName="spaceRect" presStyleCnt="0"/>
      <dgm:spPr/>
    </dgm:pt>
    <dgm:pt modelId="{2B72E3B5-F2CF-4424-B2EC-F84BE6C2D9A1}" type="pres">
      <dgm:prSet presAssocID="{D7B1DDD4-398F-4CED-B403-67E775862F9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6E8600-F4F4-4C07-9A0C-1165FBC9D7CA}" type="presOf" srcId="{D7B1DDD4-398F-4CED-B403-67E775862F90}" destId="{2B72E3B5-F2CF-4424-B2EC-F84BE6C2D9A1}" srcOrd="0" destOrd="0" presId="urn:microsoft.com/office/officeart/2018/2/layout/IconVerticalSolidList"/>
    <dgm:cxn modelId="{8FA79527-9730-466B-9A1A-934410F65723}" srcId="{D7181686-5E5E-40C7-A674-E2EB4DF79EE8}" destId="{937AD925-42E0-4505-81F4-E703031147C3}" srcOrd="1" destOrd="0" parTransId="{CC648C20-FDB0-41D7-81AC-362C4A203AD3}" sibTransId="{AACFC425-9BF2-4D14-96B3-68FDE7B77418}"/>
    <dgm:cxn modelId="{D9865E2A-1C04-48C3-9FAE-AF96270989B6}" type="presOf" srcId="{937AD925-42E0-4505-81F4-E703031147C3}" destId="{8CF4E703-3FD2-4059-A726-CAE59B6B836F}" srcOrd="0" destOrd="0" presId="urn:microsoft.com/office/officeart/2018/2/layout/IconVerticalSolidList"/>
    <dgm:cxn modelId="{3801745F-A3A8-4353-819A-B082553DFAFE}" srcId="{D7181686-5E5E-40C7-A674-E2EB4DF79EE8}" destId="{9301A4C7-15AB-41CD-BB6E-A77A933FF882}" srcOrd="2" destOrd="0" parTransId="{CBC86246-E07B-42DA-9973-0D41ECBF2432}" sibTransId="{BEDF65CE-0BCD-4EF2-9CCB-564C42D7636B}"/>
    <dgm:cxn modelId="{8CAAD96F-93ED-4D55-A470-8D0264127081}" type="presOf" srcId="{D9D20FB3-4F3E-49EF-B3F6-41FB8F573C3A}" destId="{0D694D8F-7784-4044-AD42-184B010E7946}" srcOrd="0" destOrd="0" presId="urn:microsoft.com/office/officeart/2018/2/layout/IconVerticalSolidList"/>
    <dgm:cxn modelId="{761F6FA7-5FE7-4C12-B525-27B5F0F71797}" type="presOf" srcId="{9301A4C7-15AB-41CD-BB6E-A77A933FF882}" destId="{9C5AC228-E159-45A8-AABF-347BA543F513}" srcOrd="0" destOrd="0" presId="urn:microsoft.com/office/officeart/2018/2/layout/IconVerticalSolidList"/>
    <dgm:cxn modelId="{ACB09BAF-66EE-4AE2-81D7-451644A02D24}" srcId="{D7181686-5E5E-40C7-A674-E2EB4DF79EE8}" destId="{D9D20FB3-4F3E-49EF-B3F6-41FB8F573C3A}" srcOrd="0" destOrd="0" parTransId="{F127F0FD-2F3E-4F79-8CB1-628AEB9FAF1D}" sibTransId="{082F52CA-6E8F-4664-8E0B-19E1AAC52394}"/>
    <dgm:cxn modelId="{272640BB-92BF-427E-A114-40CD6029E17D}" srcId="{D7181686-5E5E-40C7-A674-E2EB4DF79EE8}" destId="{D7B1DDD4-398F-4CED-B403-67E775862F90}" srcOrd="3" destOrd="0" parTransId="{8D19A238-B418-4FAF-B3FF-DB8025BC7C99}" sibTransId="{922634D4-3C04-4AD4-8397-FDA9AE8112E6}"/>
    <dgm:cxn modelId="{840CC9DC-8A95-4DF0-80B2-3410E8C6DFF7}" type="presOf" srcId="{D7181686-5E5E-40C7-A674-E2EB4DF79EE8}" destId="{19E59903-4745-4FB0-878F-3597EAA3CF0B}" srcOrd="0" destOrd="0" presId="urn:microsoft.com/office/officeart/2018/2/layout/IconVerticalSolidList"/>
    <dgm:cxn modelId="{9F42F0AE-BDF2-46E0-9C25-2157E94E21AC}" type="presParOf" srcId="{19E59903-4745-4FB0-878F-3597EAA3CF0B}" destId="{3EC77D80-CB19-4303-929A-2F9CFD1EFDCB}" srcOrd="0" destOrd="0" presId="urn:microsoft.com/office/officeart/2018/2/layout/IconVerticalSolidList"/>
    <dgm:cxn modelId="{F6A368D4-F4E7-4A2B-884B-F3447DD6868B}" type="presParOf" srcId="{3EC77D80-CB19-4303-929A-2F9CFD1EFDCB}" destId="{6E0D4FC4-4F1F-4D2B-89AA-98759CE76988}" srcOrd="0" destOrd="0" presId="urn:microsoft.com/office/officeart/2018/2/layout/IconVerticalSolidList"/>
    <dgm:cxn modelId="{CBC4FA70-5E4E-4775-B117-10ADDE48592E}" type="presParOf" srcId="{3EC77D80-CB19-4303-929A-2F9CFD1EFDCB}" destId="{734F6F5F-9978-4E8B-9517-397618115A80}" srcOrd="1" destOrd="0" presId="urn:microsoft.com/office/officeart/2018/2/layout/IconVerticalSolidList"/>
    <dgm:cxn modelId="{90B9ADEA-48D8-44F0-92D4-553DB3812F6E}" type="presParOf" srcId="{3EC77D80-CB19-4303-929A-2F9CFD1EFDCB}" destId="{788CC46A-1503-42B4-8D39-14A83ED8D56A}" srcOrd="2" destOrd="0" presId="urn:microsoft.com/office/officeart/2018/2/layout/IconVerticalSolidList"/>
    <dgm:cxn modelId="{EE3D6ABD-46AD-44C9-9399-B3479EC4B38A}" type="presParOf" srcId="{3EC77D80-CB19-4303-929A-2F9CFD1EFDCB}" destId="{0D694D8F-7784-4044-AD42-184B010E7946}" srcOrd="3" destOrd="0" presId="urn:microsoft.com/office/officeart/2018/2/layout/IconVerticalSolidList"/>
    <dgm:cxn modelId="{983FD0BE-C2DB-48BE-ADDC-B2AC0A7AE90C}" type="presParOf" srcId="{19E59903-4745-4FB0-878F-3597EAA3CF0B}" destId="{086D0408-12F6-490B-B4AD-449F0826645A}" srcOrd="1" destOrd="0" presId="urn:microsoft.com/office/officeart/2018/2/layout/IconVerticalSolidList"/>
    <dgm:cxn modelId="{3C774D51-25AF-429A-876F-E9BF4677221B}" type="presParOf" srcId="{19E59903-4745-4FB0-878F-3597EAA3CF0B}" destId="{ED4AAE77-E9DB-4A35-B2FD-64B0C7E866CC}" srcOrd="2" destOrd="0" presId="urn:microsoft.com/office/officeart/2018/2/layout/IconVerticalSolidList"/>
    <dgm:cxn modelId="{7CB0264B-4C58-4526-BE84-BDFF8D13EB13}" type="presParOf" srcId="{ED4AAE77-E9DB-4A35-B2FD-64B0C7E866CC}" destId="{5A04A923-487A-423D-85EE-921AB47A9CB5}" srcOrd="0" destOrd="0" presId="urn:microsoft.com/office/officeart/2018/2/layout/IconVerticalSolidList"/>
    <dgm:cxn modelId="{9AE27A04-7E0B-4135-A807-3A3C6D57D73A}" type="presParOf" srcId="{ED4AAE77-E9DB-4A35-B2FD-64B0C7E866CC}" destId="{AAA5F614-22E4-442D-BD24-F33702C6E460}" srcOrd="1" destOrd="0" presId="urn:microsoft.com/office/officeart/2018/2/layout/IconVerticalSolidList"/>
    <dgm:cxn modelId="{9AFECD4E-4BDE-4B38-BF0B-4AA804BD72EE}" type="presParOf" srcId="{ED4AAE77-E9DB-4A35-B2FD-64B0C7E866CC}" destId="{8AECC4E1-3E07-4B14-A005-42C40F59F1E4}" srcOrd="2" destOrd="0" presId="urn:microsoft.com/office/officeart/2018/2/layout/IconVerticalSolidList"/>
    <dgm:cxn modelId="{CD7E948F-0769-4568-900C-08E0F5A894ED}" type="presParOf" srcId="{ED4AAE77-E9DB-4A35-B2FD-64B0C7E866CC}" destId="{8CF4E703-3FD2-4059-A726-CAE59B6B836F}" srcOrd="3" destOrd="0" presId="urn:microsoft.com/office/officeart/2018/2/layout/IconVerticalSolidList"/>
    <dgm:cxn modelId="{3DC15A70-96C3-458E-A849-CBF8D624C536}" type="presParOf" srcId="{19E59903-4745-4FB0-878F-3597EAA3CF0B}" destId="{B3AD1CC7-1FBF-423F-A130-257132F6C1A8}" srcOrd="3" destOrd="0" presId="urn:microsoft.com/office/officeart/2018/2/layout/IconVerticalSolidList"/>
    <dgm:cxn modelId="{993E8822-D07B-43F4-A155-B043D51A4572}" type="presParOf" srcId="{19E59903-4745-4FB0-878F-3597EAA3CF0B}" destId="{9F0E8A7E-2986-46FD-8A7C-79789D37BF98}" srcOrd="4" destOrd="0" presId="urn:microsoft.com/office/officeart/2018/2/layout/IconVerticalSolidList"/>
    <dgm:cxn modelId="{90DF63FE-AADA-4AC8-8D19-A9CD364D5204}" type="presParOf" srcId="{9F0E8A7E-2986-46FD-8A7C-79789D37BF98}" destId="{508DF0E4-F2EA-44BA-8DBB-2F9BAB2C20D4}" srcOrd="0" destOrd="0" presId="urn:microsoft.com/office/officeart/2018/2/layout/IconVerticalSolidList"/>
    <dgm:cxn modelId="{74160CFF-9C7D-4DC6-828C-7CE8B1B789AF}" type="presParOf" srcId="{9F0E8A7E-2986-46FD-8A7C-79789D37BF98}" destId="{4371BCFE-5196-416F-9A68-790BDB1E1395}" srcOrd="1" destOrd="0" presId="urn:microsoft.com/office/officeart/2018/2/layout/IconVerticalSolidList"/>
    <dgm:cxn modelId="{78F0BEF9-E0B2-4F44-8901-5B15B43D36DE}" type="presParOf" srcId="{9F0E8A7E-2986-46FD-8A7C-79789D37BF98}" destId="{AC8D4FD1-21F3-4B83-87DB-95752BCCEB63}" srcOrd="2" destOrd="0" presId="urn:microsoft.com/office/officeart/2018/2/layout/IconVerticalSolidList"/>
    <dgm:cxn modelId="{085213C0-6580-4020-8D66-78A944CCD3CA}" type="presParOf" srcId="{9F0E8A7E-2986-46FD-8A7C-79789D37BF98}" destId="{9C5AC228-E159-45A8-AABF-347BA543F513}" srcOrd="3" destOrd="0" presId="urn:microsoft.com/office/officeart/2018/2/layout/IconVerticalSolidList"/>
    <dgm:cxn modelId="{53B93452-9100-4227-8C39-FCAE9B080F42}" type="presParOf" srcId="{19E59903-4745-4FB0-878F-3597EAA3CF0B}" destId="{C2BD8E21-473F-4C29-BA50-B1B18B6618E9}" srcOrd="5" destOrd="0" presId="urn:microsoft.com/office/officeart/2018/2/layout/IconVerticalSolidList"/>
    <dgm:cxn modelId="{93699B1D-836A-4CA2-B7DC-BE3B66B99A13}" type="presParOf" srcId="{19E59903-4745-4FB0-878F-3597EAA3CF0B}" destId="{43025DF7-5830-4022-804E-D56ABE63462A}" srcOrd="6" destOrd="0" presId="urn:microsoft.com/office/officeart/2018/2/layout/IconVerticalSolidList"/>
    <dgm:cxn modelId="{7D67D339-23E3-455E-A78C-E8E481E64F30}" type="presParOf" srcId="{43025DF7-5830-4022-804E-D56ABE63462A}" destId="{819BE484-8C6A-48CD-AD0B-E3E5B5751A20}" srcOrd="0" destOrd="0" presId="urn:microsoft.com/office/officeart/2018/2/layout/IconVerticalSolidList"/>
    <dgm:cxn modelId="{BE0A1C5C-1E17-41CD-9457-C3F16B854079}" type="presParOf" srcId="{43025DF7-5830-4022-804E-D56ABE63462A}" destId="{04267DEC-98CF-46B1-896E-077C3680C772}" srcOrd="1" destOrd="0" presId="urn:microsoft.com/office/officeart/2018/2/layout/IconVerticalSolidList"/>
    <dgm:cxn modelId="{A282A0D4-7864-4D62-BA54-A64D040AE12F}" type="presParOf" srcId="{43025DF7-5830-4022-804E-D56ABE63462A}" destId="{437CF87C-0379-4EBF-962A-25524159EA1B}" srcOrd="2" destOrd="0" presId="urn:microsoft.com/office/officeart/2018/2/layout/IconVerticalSolidList"/>
    <dgm:cxn modelId="{834A53AD-C16D-4E50-BD34-2499A472FD84}" type="presParOf" srcId="{43025DF7-5830-4022-804E-D56ABE63462A}" destId="{2B72E3B5-F2CF-4424-B2EC-F84BE6C2D9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81686-5E5E-40C7-A674-E2EB4DF79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D20FB3-4F3E-49EF-B3F6-41FB8F573C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Learning and working</a:t>
          </a:r>
        </a:p>
      </dgm:t>
    </dgm:pt>
    <dgm:pt modelId="{F127F0FD-2F3E-4F79-8CB1-628AEB9FAF1D}" type="parTrans" cxnId="{ACB09BAF-66EE-4AE2-81D7-451644A02D24}">
      <dgm:prSet/>
      <dgm:spPr/>
      <dgm:t>
        <a:bodyPr/>
        <a:lstStyle/>
        <a:p>
          <a:endParaRPr lang="en-US"/>
        </a:p>
      </dgm:t>
    </dgm:pt>
    <dgm:pt modelId="{082F52CA-6E8F-4664-8E0B-19E1AAC52394}" type="sibTrans" cxnId="{ACB09BAF-66EE-4AE2-81D7-451644A02D24}">
      <dgm:prSet/>
      <dgm:spPr/>
      <dgm:t>
        <a:bodyPr/>
        <a:lstStyle/>
        <a:p>
          <a:endParaRPr lang="en-US"/>
        </a:p>
      </dgm:t>
    </dgm:pt>
    <dgm:pt modelId="{19E59903-4745-4FB0-878F-3597EAA3CF0B}" type="pres">
      <dgm:prSet presAssocID="{D7181686-5E5E-40C7-A674-E2EB4DF79EE8}" presName="root" presStyleCnt="0">
        <dgm:presLayoutVars>
          <dgm:dir/>
          <dgm:resizeHandles val="exact"/>
        </dgm:presLayoutVars>
      </dgm:prSet>
      <dgm:spPr/>
    </dgm:pt>
    <dgm:pt modelId="{3EC77D80-CB19-4303-929A-2F9CFD1EFDCB}" type="pres">
      <dgm:prSet presAssocID="{D9D20FB3-4F3E-49EF-B3F6-41FB8F573C3A}" presName="compNode" presStyleCnt="0"/>
      <dgm:spPr/>
    </dgm:pt>
    <dgm:pt modelId="{6E0D4FC4-4F1F-4D2B-89AA-98759CE76988}" type="pres">
      <dgm:prSet presAssocID="{D9D20FB3-4F3E-49EF-B3F6-41FB8F573C3A}" presName="bgRect" presStyleLbl="bgShp" presStyleIdx="0" presStyleCnt="1" custLinFactNeighborX="61" custLinFactNeighborY="5204"/>
      <dgm:spPr/>
    </dgm:pt>
    <dgm:pt modelId="{734F6F5F-9978-4E8B-9517-397618115A80}" type="pres">
      <dgm:prSet presAssocID="{D9D20FB3-4F3E-49EF-B3F6-41FB8F573C3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88CC46A-1503-42B4-8D39-14A83ED8D56A}" type="pres">
      <dgm:prSet presAssocID="{D9D20FB3-4F3E-49EF-B3F6-41FB8F573C3A}" presName="spaceRect" presStyleCnt="0"/>
      <dgm:spPr/>
    </dgm:pt>
    <dgm:pt modelId="{0D694D8F-7784-4044-AD42-184B010E7946}" type="pres">
      <dgm:prSet presAssocID="{D9D20FB3-4F3E-49EF-B3F6-41FB8F573C3A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CAAD96F-93ED-4D55-A470-8D0264127081}" type="presOf" srcId="{D9D20FB3-4F3E-49EF-B3F6-41FB8F573C3A}" destId="{0D694D8F-7784-4044-AD42-184B010E7946}" srcOrd="0" destOrd="0" presId="urn:microsoft.com/office/officeart/2018/2/layout/IconVerticalSolidList"/>
    <dgm:cxn modelId="{ACB09BAF-66EE-4AE2-81D7-451644A02D24}" srcId="{D7181686-5E5E-40C7-A674-E2EB4DF79EE8}" destId="{D9D20FB3-4F3E-49EF-B3F6-41FB8F573C3A}" srcOrd="0" destOrd="0" parTransId="{F127F0FD-2F3E-4F79-8CB1-628AEB9FAF1D}" sibTransId="{082F52CA-6E8F-4664-8E0B-19E1AAC52394}"/>
    <dgm:cxn modelId="{840CC9DC-8A95-4DF0-80B2-3410E8C6DFF7}" type="presOf" srcId="{D7181686-5E5E-40C7-A674-E2EB4DF79EE8}" destId="{19E59903-4745-4FB0-878F-3597EAA3CF0B}" srcOrd="0" destOrd="0" presId="urn:microsoft.com/office/officeart/2018/2/layout/IconVerticalSolidList"/>
    <dgm:cxn modelId="{9F42F0AE-BDF2-46E0-9C25-2157E94E21AC}" type="presParOf" srcId="{19E59903-4745-4FB0-878F-3597EAA3CF0B}" destId="{3EC77D80-CB19-4303-929A-2F9CFD1EFDCB}" srcOrd="0" destOrd="0" presId="urn:microsoft.com/office/officeart/2018/2/layout/IconVerticalSolidList"/>
    <dgm:cxn modelId="{F6A368D4-F4E7-4A2B-884B-F3447DD6868B}" type="presParOf" srcId="{3EC77D80-CB19-4303-929A-2F9CFD1EFDCB}" destId="{6E0D4FC4-4F1F-4D2B-89AA-98759CE76988}" srcOrd="0" destOrd="0" presId="urn:microsoft.com/office/officeart/2018/2/layout/IconVerticalSolidList"/>
    <dgm:cxn modelId="{CBC4FA70-5E4E-4775-B117-10ADDE48592E}" type="presParOf" srcId="{3EC77D80-CB19-4303-929A-2F9CFD1EFDCB}" destId="{734F6F5F-9978-4E8B-9517-397618115A80}" srcOrd="1" destOrd="0" presId="urn:microsoft.com/office/officeart/2018/2/layout/IconVerticalSolidList"/>
    <dgm:cxn modelId="{90B9ADEA-48D8-44F0-92D4-553DB3812F6E}" type="presParOf" srcId="{3EC77D80-CB19-4303-929A-2F9CFD1EFDCB}" destId="{788CC46A-1503-42B4-8D39-14A83ED8D56A}" srcOrd="2" destOrd="0" presId="urn:microsoft.com/office/officeart/2018/2/layout/IconVerticalSolidList"/>
    <dgm:cxn modelId="{EE3D6ABD-46AD-44C9-9399-B3479EC4B38A}" type="presParOf" srcId="{3EC77D80-CB19-4303-929A-2F9CFD1EFDCB}" destId="{0D694D8F-7784-4044-AD42-184B010E79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81686-5E5E-40C7-A674-E2EB4DF79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7AD925-42E0-4505-81F4-E703031147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Living and housing</a:t>
          </a:r>
          <a:endParaRPr lang="en-US" dirty="0"/>
        </a:p>
      </dgm:t>
    </dgm:pt>
    <dgm:pt modelId="{CC648C20-FDB0-41D7-81AC-362C4A203AD3}" type="parTrans" cxnId="{8FA79527-9730-466B-9A1A-934410F65723}">
      <dgm:prSet/>
      <dgm:spPr/>
      <dgm:t>
        <a:bodyPr/>
        <a:lstStyle/>
        <a:p>
          <a:endParaRPr lang="en-US"/>
        </a:p>
      </dgm:t>
    </dgm:pt>
    <dgm:pt modelId="{AACFC425-9BF2-4D14-96B3-68FDE7B77418}" type="sibTrans" cxnId="{8FA79527-9730-466B-9A1A-934410F65723}">
      <dgm:prSet/>
      <dgm:spPr/>
      <dgm:t>
        <a:bodyPr/>
        <a:lstStyle/>
        <a:p>
          <a:endParaRPr lang="en-US"/>
        </a:p>
      </dgm:t>
    </dgm:pt>
    <dgm:pt modelId="{19E59903-4745-4FB0-878F-3597EAA3CF0B}" type="pres">
      <dgm:prSet presAssocID="{D7181686-5E5E-40C7-A674-E2EB4DF79EE8}" presName="root" presStyleCnt="0">
        <dgm:presLayoutVars>
          <dgm:dir/>
          <dgm:resizeHandles val="exact"/>
        </dgm:presLayoutVars>
      </dgm:prSet>
      <dgm:spPr/>
    </dgm:pt>
    <dgm:pt modelId="{ED4AAE77-E9DB-4A35-B2FD-64B0C7E866CC}" type="pres">
      <dgm:prSet presAssocID="{937AD925-42E0-4505-81F4-E703031147C3}" presName="compNode" presStyleCnt="0"/>
      <dgm:spPr/>
    </dgm:pt>
    <dgm:pt modelId="{5A04A923-487A-423D-85EE-921AB47A9CB5}" type="pres">
      <dgm:prSet presAssocID="{937AD925-42E0-4505-81F4-E703031147C3}" presName="bgRect" presStyleLbl="bgShp" presStyleIdx="0" presStyleCnt="1" custLinFactNeighborX="61" custLinFactNeighborY="7476"/>
      <dgm:spPr/>
    </dgm:pt>
    <dgm:pt modelId="{AAA5F614-22E4-442D-BD24-F33702C6E460}" type="pres">
      <dgm:prSet presAssocID="{937AD925-42E0-4505-81F4-E703031147C3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1 outline"/>
        </a:ext>
      </dgm:extLst>
    </dgm:pt>
    <dgm:pt modelId="{8AECC4E1-3E07-4B14-A005-42C40F59F1E4}" type="pres">
      <dgm:prSet presAssocID="{937AD925-42E0-4505-81F4-E703031147C3}" presName="spaceRect" presStyleCnt="0"/>
      <dgm:spPr/>
    </dgm:pt>
    <dgm:pt modelId="{8CF4E703-3FD2-4059-A726-CAE59B6B836F}" type="pres">
      <dgm:prSet presAssocID="{937AD925-42E0-4505-81F4-E703031147C3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FA79527-9730-466B-9A1A-934410F65723}" srcId="{D7181686-5E5E-40C7-A674-E2EB4DF79EE8}" destId="{937AD925-42E0-4505-81F4-E703031147C3}" srcOrd="0" destOrd="0" parTransId="{CC648C20-FDB0-41D7-81AC-362C4A203AD3}" sibTransId="{AACFC425-9BF2-4D14-96B3-68FDE7B77418}"/>
    <dgm:cxn modelId="{D9865E2A-1C04-48C3-9FAE-AF96270989B6}" type="presOf" srcId="{937AD925-42E0-4505-81F4-E703031147C3}" destId="{8CF4E703-3FD2-4059-A726-CAE59B6B836F}" srcOrd="0" destOrd="0" presId="urn:microsoft.com/office/officeart/2018/2/layout/IconVerticalSolidList"/>
    <dgm:cxn modelId="{840CC9DC-8A95-4DF0-80B2-3410E8C6DFF7}" type="presOf" srcId="{D7181686-5E5E-40C7-A674-E2EB4DF79EE8}" destId="{19E59903-4745-4FB0-878F-3597EAA3CF0B}" srcOrd="0" destOrd="0" presId="urn:microsoft.com/office/officeart/2018/2/layout/IconVerticalSolidList"/>
    <dgm:cxn modelId="{3C774D51-25AF-429A-876F-E9BF4677221B}" type="presParOf" srcId="{19E59903-4745-4FB0-878F-3597EAA3CF0B}" destId="{ED4AAE77-E9DB-4A35-B2FD-64B0C7E866CC}" srcOrd="0" destOrd="0" presId="urn:microsoft.com/office/officeart/2018/2/layout/IconVerticalSolidList"/>
    <dgm:cxn modelId="{7CB0264B-4C58-4526-BE84-BDFF8D13EB13}" type="presParOf" srcId="{ED4AAE77-E9DB-4A35-B2FD-64B0C7E866CC}" destId="{5A04A923-487A-423D-85EE-921AB47A9CB5}" srcOrd="0" destOrd="0" presId="urn:microsoft.com/office/officeart/2018/2/layout/IconVerticalSolidList"/>
    <dgm:cxn modelId="{9AE27A04-7E0B-4135-A807-3A3C6D57D73A}" type="presParOf" srcId="{ED4AAE77-E9DB-4A35-B2FD-64B0C7E866CC}" destId="{AAA5F614-22E4-442D-BD24-F33702C6E460}" srcOrd="1" destOrd="0" presId="urn:microsoft.com/office/officeart/2018/2/layout/IconVerticalSolidList"/>
    <dgm:cxn modelId="{9AFECD4E-4BDE-4B38-BF0B-4AA804BD72EE}" type="presParOf" srcId="{ED4AAE77-E9DB-4A35-B2FD-64B0C7E866CC}" destId="{8AECC4E1-3E07-4B14-A005-42C40F59F1E4}" srcOrd="2" destOrd="0" presId="urn:microsoft.com/office/officeart/2018/2/layout/IconVerticalSolidList"/>
    <dgm:cxn modelId="{CD7E948F-0769-4568-900C-08E0F5A894ED}" type="presParOf" srcId="{ED4AAE77-E9DB-4A35-B2FD-64B0C7E866CC}" destId="{8CF4E703-3FD2-4059-A726-CAE59B6B83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81686-5E5E-40C7-A674-E2EB4DF79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01A4C7-15AB-41CD-BB6E-A77A933FF8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+mn-lt"/>
            </a:rPr>
            <a:t>Being healthy</a:t>
          </a:r>
          <a:endParaRPr lang="en-US" b="0" dirty="0">
            <a:latin typeface="+mn-lt"/>
          </a:endParaRPr>
        </a:p>
      </dgm:t>
    </dgm:pt>
    <dgm:pt modelId="{CBC86246-E07B-42DA-9973-0D41ECBF2432}" type="parTrans" cxnId="{3801745F-A3A8-4353-819A-B082553DFAFE}">
      <dgm:prSet/>
      <dgm:spPr/>
      <dgm:t>
        <a:bodyPr/>
        <a:lstStyle/>
        <a:p>
          <a:endParaRPr lang="en-US"/>
        </a:p>
      </dgm:t>
    </dgm:pt>
    <dgm:pt modelId="{BEDF65CE-0BCD-4EF2-9CCB-564C42D7636B}" type="sibTrans" cxnId="{3801745F-A3A8-4353-819A-B082553DFAFE}">
      <dgm:prSet/>
      <dgm:spPr/>
      <dgm:t>
        <a:bodyPr/>
        <a:lstStyle/>
        <a:p>
          <a:endParaRPr lang="en-US"/>
        </a:p>
      </dgm:t>
    </dgm:pt>
    <dgm:pt modelId="{19E59903-4745-4FB0-878F-3597EAA3CF0B}" type="pres">
      <dgm:prSet presAssocID="{D7181686-5E5E-40C7-A674-E2EB4DF79EE8}" presName="root" presStyleCnt="0">
        <dgm:presLayoutVars>
          <dgm:dir/>
          <dgm:resizeHandles val="exact"/>
        </dgm:presLayoutVars>
      </dgm:prSet>
      <dgm:spPr/>
    </dgm:pt>
    <dgm:pt modelId="{9F0E8A7E-2986-46FD-8A7C-79789D37BF98}" type="pres">
      <dgm:prSet presAssocID="{9301A4C7-15AB-41CD-BB6E-A77A933FF882}" presName="compNode" presStyleCnt="0"/>
      <dgm:spPr/>
    </dgm:pt>
    <dgm:pt modelId="{508DF0E4-F2EA-44BA-8DBB-2F9BAB2C20D4}" type="pres">
      <dgm:prSet presAssocID="{9301A4C7-15AB-41CD-BB6E-A77A933FF882}" presName="bgRect" presStyleLbl="bgShp" presStyleIdx="0" presStyleCnt="1" custLinFactNeighborX="61"/>
      <dgm:spPr/>
    </dgm:pt>
    <dgm:pt modelId="{4371BCFE-5196-416F-9A68-790BDB1E1395}" type="pres">
      <dgm:prSet presAssocID="{9301A4C7-15AB-41CD-BB6E-A77A933FF882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 outline"/>
        </a:ext>
      </dgm:extLst>
    </dgm:pt>
    <dgm:pt modelId="{AC8D4FD1-21F3-4B83-87DB-95752BCCEB63}" type="pres">
      <dgm:prSet presAssocID="{9301A4C7-15AB-41CD-BB6E-A77A933FF882}" presName="spaceRect" presStyleCnt="0"/>
      <dgm:spPr/>
    </dgm:pt>
    <dgm:pt modelId="{9C5AC228-E159-45A8-AABF-347BA543F513}" type="pres">
      <dgm:prSet presAssocID="{9301A4C7-15AB-41CD-BB6E-A77A933FF882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3801745F-A3A8-4353-819A-B082553DFAFE}" srcId="{D7181686-5E5E-40C7-A674-E2EB4DF79EE8}" destId="{9301A4C7-15AB-41CD-BB6E-A77A933FF882}" srcOrd="0" destOrd="0" parTransId="{CBC86246-E07B-42DA-9973-0D41ECBF2432}" sibTransId="{BEDF65CE-0BCD-4EF2-9CCB-564C42D7636B}"/>
    <dgm:cxn modelId="{761F6FA7-5FE7-4C12-B525-27B5F0F71797}" type="presOf" srcId="{9301A4C7-15AB-41CD-BB6E-A77A933FF882}" destId="{9C5AC228-E159-45A8-AABF-347BA543F513}" srcOrd="0" destOrd="0" presId="urn:microsoft.com/office/officeart/2018/2/layout/IconVerticalSolidList"/>
    <dgm:cxn modelId="{840CC9DC-8A95-4DF0-80B2-3410E8C6DFF7}" type="presOf" srcId="{D7181686-5E5E-40C7-A674-E2EB4DF79EE8}" destId="{19E59903-4745-4FB0-878F-3597EAA3CF0B}" srcOrd="0" destOrd="0" presId="urn:microsoft.com/office/officeart/2018/2/layout/IconVerticalSolidList"/>
    <dgm:cxn modelId="{993E8822-D07B-43F4-A155-B043D51A4572}" type="presParOf" srcId="{19E59903-4745-4FB0-878F-3597EAA3CF0B}" destId="{9F0E8A7E-2986-46FD-8A7C-79789D37BF98}" srcOrd="0" destOrd="0" presId="urn:microsoft.com/office/officeart/2018/2/layout/IconVerticalSolidList"/>
    <dgm:cxn modelId="{90DF63FE-AADA-4AC8-8D19-A9CD364D5204}" type="presParOf" srcId="{9F0E8A7E-2986-46FD-8A7C-79789D37BF98}" destId="{508DF0E4-F2EA-44BA-8DBB-2F9BAB2C20D4}" srcOrd="0" destOrd="0" presId="urn:microsoft.com/office/officeart/2018/2/layout/IconVerticalSolidList"/>
    <dgm:cxn modelId="{74160CFF-9C7D-4DC6-828C-7CE8B1B789AF}" type="presParOf" srcId="{9F0E8A7E-2986-46FD-8A7C-79789D37BF98}" destId="{4371BCFE-5196-416F-9A68-790BDB1E1395}" srcOrd="1" destOrd="0" presId="urn:microsoft.com/office/officeart/2018/2/layout/IconVerticalSolidList"/>
    <dgm:cxn modelId="{78F0BEF9-E0B2-4F44-8901-5B15B43D36DE}" type="presParOf" srcId="{9F0E8A7E-2986-46FD-8A7C-79789D37BF98}" destId="{AC8D4FD1-21F3-4B83-87DB-95752BCCEB63}" srcOrd="2" destOrd="0" presId="urn:microsoft.com/office/officeart/2018/2/layout/IconVerticalSolidList"/>
    <dgm:cxn modelId="{085213C0-6580-4020-8D66-78A944CCD3CA}" type="presParOf" srcId="{9F0E8A7E-2986-46FD-8A7C-79789D37BF98}" destId="{9C5AC228-E159-45A8-AABF-347BA543F5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81686-5E5E-40C7-A674-E2EB4DF79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B1DDD4-398F-4CED-B403-67E775862F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+mn-lt"/>
            </a:rPr>
            <a:t>Having fun</a:t>
          </a:r>
        </a:p>
      </dgm:t>
    </dgm:pt>
    <dgm:pt modelId="{8D19A238-B418-4FAF-B3FF-DB8025BC7C99}" type="parTrans" cxnId="{272640BB-92BF-427E-A114-40CD6029E17D}">
      <dgm:prSet/>
      <dgm:spPr/>
      <dgm:t>
        <a:bodyPr/>
        <a:lstStyle/>
        <a:p>
          <a:endParaRPr lang="en-GB"/>
        </a:p>
      </dgm:t>
    </dgm:pt>
    <dgm:pt modelId="{922634D4-3C04-4AD4-8397-FDA9AE8112E6}" type="sibTrans" cxnId="{272640BB-92BF-427E-A114-40CD6029E17D}">
      <dgm:prSet/>
      <dgm:spPr/>
      <dgm:t>
        <a:bodyPr/>
        <a:lstStyle/>
        <a:p>
          <a:endParaRPr lang="en-GB"/>
        </a:p>
      </dgm:t>
    </dgm:pt>
    <dgm:pt modelId="{19E59903-4745-4FB0-878F-3597EAA3CF0B}" type="pres">
      <dgm:prSet presAssocID="{D7181686-5E5E-40C7-A674-E2EB4DF79EE8}" presName="root" presStyleCnt="0">
        <dgm:presLayoutVars>
          <dgm:dir/>
          <dgm:resizeHandles val="exact"/>
        </dgm:presLayoutVars>
      </dgm:prSet>
      <dgm:spPr/>
    </dgm:pt>
    <dgm:pt modelId="{43025DF7-5830-4022-804E-D56ABE63462A}" type="pres">
      <dgm:prSet presAssocID="{D7B1DDD4-398F-4CED-B403-67E775862F90}" presName="compNode" presStyleCnt="0"/>
      <dgm:spPr/>
    </dgm:pt>
    <dgm:pt modelId="{819BE484-8C6A-48CD-AD0B-E3E5B5751A20}" type="pres">
      <dgm:prSet presAssocID="{D7B1DDD4-398F-4CED-B403-67E775862F90}" presName="bgRect" presStyleLbl="bgShp" presStyleIdx="0" presStyleCnt="1"/>
      <dgm:spPr/>
    </dgm:pt>
    <dgm:pt modelId="{04267DEC-98CF-46B1-896E-077C3680C772}" type="pres">
      <dgm:prSet presAssocID="{D7B1DDD4-398F-4CED-B403-67E775862F9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with hearts face outline outline"/>
        </a:ext>
      </dgm:extLst>
    </dgm:pt>
    <dgm:pt modelId="{437CF87C-0379-4EBF-962A-25524159EA1B}" type="pres">
      <dgm:prSet presAssocID="{D7B1DDD4-398F-4CED-B403-67E775862F90}" presName="spaceRect" presStyleCnt="0"/>
      <dgm:spPr/>
    </dgm:pt>
    <dgm:pt modelId="{2B72E3B5-F2CF-4424-B2EC-F84BE6C2D9A1}" type="pres">
      <dgm:prSet presAssocID="{D7B1DDD4-398F-4CED-B403-67E775862F90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76E8600-F4F4-4C07-9A0C-1165FBC9D7CA}" type="presOf" srcId="{D7B1DDD4-398F-4CED-B403-67E775862F90}" destId="{2B72E3B5-F2CF-4424-B2EC-F84BE6C2D9A1}" srcOrd="0" destOrd="0" presId="urn:microsoft.com/office/officeart/2018/2/layout/IconVerticalSolidList"/>
    <dgm:cxn modelId="{272640BB-92BF-427E-A114-40CD6029E17D}" srcId="{D7181686-5E5E-40C7-A674-E2EB4DF79EE8}" destId="{D7B1DDD4-398F-4CED-B403-67E775862F90}" srcOrd="0" destOrd="0" parTransId="{8D19A238-B418-4FAF-B3FF-DB8025BC7C99}" sibTransId="{922634D4-3C04-4AD4-8397-FDA9AE8112E6}"/>
    <dgm:cxn modelId="{840CC9DC-8A95-4DF0-80B2-3410E8C6DFF7}" type="presOf" srcId="{D7181686-5E5E-40C7-A674-E2EB4DF79EE8}" destId="{19E59903-4745-4FB0-878F-3597EAA3CF0B}" srcOrd="0" destOrd="0" presId="urn:microsoft.com/office/officeart/2018/2/layout/IconVerticalSolidList"/>
    <dgm:cxn modelId="{93699B1D-836A-4CA2-B7DC-BE3B66B99A13}" type="presParOf" srcId="{19E59903-4745-4FB0-878F-3597EAA3CF0B}" destId="{43025DF7-5830-4022-804E-D56ABE63462A}" srcOrd="0" destOrd="0" presId="urn:microsoft.com/office/officeart/2018/2/layout/IconVerticalSolidList"/>
    <dgm:cxn modelId="{7D67D339-23E3-455E-A78C-E8E481E64F30}" type="presParOf" srcId="{43025DF7-5830-4022-804E-D56ABE63462A}" destId="{819BE484-8C6A-48CD-AD0B-E3E5B5751A20}" srcOrd="0" destOrd="0" presId="urn:microsoft.com/office/officeart/2018/2/layout/IconVerticalSolidList"/>
    <dgm:cxn modelId="{BE0A1C5C-1E17-41CD-9457-C3F16B854079}" type="presParOf" srcId="{43025DF7-5830-4022-804E-D56ABE63462A}" destId="{04267DEC-98CF-46B1-896E-077C3680C772}" srcOrd="1" destOrd="0" presId="urn:microsoft.com/office/officeart/2018/2/layout/IconVerticalSolidList"/>
    <dgm:cxn modelId="{A282A0D4-7864-4D62-BA54-A64D040AE12F}" type="presParOf" srcId="{43025DF7-5830-4022-804E-D56ABE63462A}" destId="{437CF87C-0379-4EBF-962A-25524159EA1B}" srcOrd="2" destOrd="0" presId="urn:microsoft.com/office/officeart/2018/2/layout/IconVerticalSolidList"/>
    <dgm:cxn modelId="{834A53AD-C16D-4E50-BD34-2499A472FD84}" type="presParOf" srcId="{43025DF7-5830-4022-804E-D56ABE63462A}" destId="{2B72E3B5-F2CF-4424-B2EC-F84BE6C2D9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4FC4-4F1F-4D2B-89AA-98759CE76988}">
      <dsp:nvSpPr>
        <dsp:cNvPr id="0" name=""/>
        <dsp:cNvSpPr/>
      </dsp:nvSpPr>
      <dsp:spPr>
        <a:xfrm>
          <a:off x="0" y="47758"/>
          <a:ext cx="5833310" cy="8841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F6F5F-9978-4E8B-9517-397618115A80}">
      <dsp:nvSpPr>
        <dsp:cNvPr id="0" name=""/>
        <dsp:cNvSpPr/>
      </dsp:nvSpPr>
      <dsp:spPr>
        <a:xfrm>
          <a:off x="267469" y="200688"/>
          <a:ext cx="486307" cy="486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94D8F-7784-4044-AD42-184B010E7946}">
      <dsp:nvSpPr>
        <dsp:cNvPr id="0" name=""/>
        <dsp:cNvSpPr/>
      </dsp:nvSpPr>
      <dsp:spPr>
        <a:xfrm>
          <a:off x="1021245" y="1744"/>
          <a:ext cx="4812064" cy="88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7" tIns="93577" rIns="93577" bIns="9357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Learning and working</a:t>
          </a:r>
        </a:p>
      </dsp:txBody>
      <dsp:txXfrm>
        <a:off x="1021245" y="1744"/>
        <a:ext cx="4812064" cy="884195"/>
      </dsp:txXfrm>
    </dsp:sp>
    <dsp:sp modelId="{5A04A923-487A-423D-85EE-921AB47A9CB5}">
      <dsp:nvSpPr>
        <dsp:cNvPr id="0" name=""/>
        <dsp:cNvSpPr/>
      </dsp:nvSpPr>
      <dsp:spPr>
        <a:xfrm>
          <a:off x="0" y="1173091"/>
          <a:ext cx="5833310" cy="8841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5F614-22E4-442D-BD24-F33702C6E460}">
      <dsp:nvSpPr>
        <dsp:cNvPr id="0" name=""/>
        <dsp:cNvSpPr/>
      </dsp:nvSpPr>
      <dsp:spPr>
        <a:xfrm>
          <a:off x="267469" y="1305932"/>
          <a:ext cx="486307" cy="486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E703-3FD2-4059-A726-CAE59B6B836F}">
      <dsp:nvSpPr>
        <dsp:cNvPr id="0" name=""/>
        <dsp:cNvSpPr/>
      </dsp:nvSpPr>
      <dsp:spPr>
        <a:xfrm>
          <a:off x="1021245" y="1106988"/>
          <a:ext cx="4812064" cy="88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7" tIns="93577" rIns="93577" bIns="9357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Living and housing</a:t>
          </a:r>
          <a:endParaRPr lang="en-US" sz="2200" kern="1200" dirty="0"/>
        </a:p>
      </dsp:txBody>
      <dsp:txXfrm>
        <a:off x="1021245" y="1106988"/>
        <a:ext cx="4812064" cy="884195"/>
      </dsp:txXfrm>
    </dsp:sp>
    <dsp:sp modelId="{508DF0E4-F2EA-44BA-8DBB-2F9BAB2C20D4}">
      <dsp:nvSpPr>
        <dsp:cNvPr id="0" name=""/>
        <dsp:cNvSpPr/>
      </dsp:nvSpPr>
      <dsp:spPr>
        <a:xfrm>
          <a:off x="0" y="2212232"/>
          <a:ext cx="5833310" cy="8841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BCFE-5196-416F-9A68-790BDB1E1395}">
      <dsp:nvSpPr>
        <dsp:cNvPr id="0" name=""/>
        <dsp:cNvSpPr/>
      </dsp:nvSpPr>
      <dsp:spPr>
        <a:xfrm>
          <a:off x="267469" y="2411176"/>
          <a:ext cx="486307" cy="486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AC228-E159-45A8-AABF-347BA543F513}">
      <dsp:nvSpPr>
        <dsp:cNvPr id="0" name=""/>
        <dsp:cNvSpPr/>
      </dsp:nvSpPr>
      <dsp:spPr>
        <a:xfrm>
          <a:off x="1021245" y="2212232"/>
          <a:ext cx="4812064" cy="88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7" tIns="93577" rIns="93577" bIns="9357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+mn-lt"/>
            </a:rPr>
            <a:t>Being healthy</a:t>
          </a:r>
          <a:endParaRPr lang="en-US" sz="2200" b="0" kern="1200">
            <a:latin typeface="+mn-lt"/>
          </a:endParaRPr>
        </a:p>
      </dsp:txBody>
      <dsp:txXfrm>
        <a:off x="1021245" y="2212232"/>
        <a:ext cx="4812064" cy="884195"/>
      </dsp:txXfrm>
    </dsp:sp>
    <dsp:sp modelId="{819BE484-8C6A-48CD-AD0B-E3E5B5751A20}">
      <dsp:nvSpPr>
        <dsp:cNvPr id="0" name=""/>
        <dsp:cNvSpPr/>
      </dsp:nvSpPr>
      <dsp:spPr>
        <a:xfrm>
          <a:off x="0" y="3317477"/>
          <a:ext cx="5833310" cy="8841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67DEC-98CF-46B1-896E-077C3680C772}">
      <dsp:nvSpPr>
        <dsp:cNvPr id="0" name=""/>
        <dsp:cNvSpPr/>
      </dsp:nvSpPr>
      <dsp:spPr>
        <a:xfrm>
          <a:off x="267469" y="3516421"/>
          <a:ext cx="486307" cy="4863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2E3B5-F2CF-4424-B2EC-F84BE6C2D9A1}">
      <dsp:nvSpPr>
        <dsp:cNvPr id="0" name=""/>
        <dsp:cNvSpPr/>
      </dsp:nvSpPr>
      <dsp:spPr>
        <a:xfrm>
          <a:off x="1021245" y="3317477"/>
          <a:ext cx="4812064" cy="88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7" tIns="93577" rIns="93577" bIns="9357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latin typeface="+mn-lt"/>
            </a:rPr>
            <a:t>Having fun</a:t>
          </a:r>
        </a:p>
      </dsp:txBody>
      <dsp:txXfrm>
        <a:off x="1021245" y="3317477"/>
        <a:ext cx="4812064" cy="88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4FC4-4F1F-4D2B-89AA-98759CE76988}">
      <dsp:nvSpPr>
        <dsp:cNvPr id="0" name=""/>
        <dsp:cNvSpPr/>
      </dsp:nvSpPr>
      <dsp:spPr>
        <a:xfrm>
          <a:off x="0" y="984602"/>
          <a:ext cx="6896099" cy="8079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F6F5F-9978-4E8B-9517-397618115A80}">
      <dsp:nvSpPr>
        <dsp:cNvPr id="0" name=""/>
        <dsp:cNvSpPr/>
      </dsp:nvSpPr>
      <dsp:spPr>
        <a:xfrm>
          <a:off x="244392" y="1124337"/>
          <a:ext cx="444349" cy="444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94D8F-7784-4044-AD42-184B010E7946}">
      <dsp:nvSpPr>
        <dsp:cNvPr id="0" name=""/>
        <dsp:cNvSpPr/>
      </dsp:nvSpPr>
      <dsp:spPr>
        <a:xfrm>
          <a:off x="933133" y="942558"/>
          <a:ext cx="5962965" cy="80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04" tIns="85504" rIns="85504" bIns="855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Learning and working</a:t>
          </a:r>
        </a:p>
      </dsp:txBody>
      <dsp:txXfrm>
        <a:off x="933133" y="942558"/>
        <a:ext cx="5962965" cy="807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4A923-487A-423D-85EE-921AB47A9CB5}">
      <dsp:nvSpPr>
        <dsp:cNvPr id="0" name=""/>
        <dsp:cNvSpPr/>
      </dsp:nvSpPr>
      <dsp:spPr>
        <a:xfrm>
          <a:off x="0" y="1045737"/>
          <a:ext cx="6896099" cy="8423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5F614-22E4-442D-BD24-F33702C6E460}">
      <dsp:nvSpPr>
        <dsp:cNvPr id="0" name=""/>
        <dsp:cNvSpPr/>
      </dsp:nvSpPr>
      <dsp:spPr>
        <a:xfrm>
          <a:off x="254816" y="1172294"/>
          <a:ext cx="463302" cy="463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E703-3FD2-4059-A726-CAE59B6B836F}">
      <dsp:nvSpPr>
        <dsp:cNvPr id="0" name=""/>
        <dsp:cNvSpPr/>
      </dsp:nvSpPr>
      <dsp:spPr>
        <a:xfrm>
          <a:off x="972934" y="982762"/>
          <a:ext cx="5923164" cy="84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1" tIns="89151" rIns="89151" bIns="891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Living and housing</a:t>
          </a:r>
          <a:endParaRPr lang="en-US" sz="2500" kern="1200" dirty="0"/>
        </a:p>
      </dsp:txBody>
      <dsp:txXfrm>
        <a:off x="972934" y="982762"/>
        <a:ext cx="5923164" cy="842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F0E4-F2EA-44BA-8DBB-2F9BAB2C20D4}">
      <dsp:nvSpPr>
        <dsp:cNvPr id="0" name=""/>
        <dsp:cNvSpPr/>
      </dsp:nvSpPr>
      <dsp:spPr>
        <a:xfrm>
          <a:off x="0" y="1099771"/>
          <a:ext cx="6896099" cy="9426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BCFE-5196-416F-9A68-790BDB1E1395}">
      <dsp:nvSpPr>
        <dsp:cNvPr id="0" name=""/>
        <dsp:cNvSpPr/>
      </dsp:nvSpPr>
      <dsp:spPr>
        <a:xfrm>
          <a:off x="285155" y="1311870"/>
          <a:ext cx="518463" cy="5184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AC228-E159-45A8-AABF-347BA543F513}">
      <dsp:nvSpPr>
        <dsp:cNvPr id="0" name=""/>
        <dsp:cNvSpPr/>
      </dsp:nvSpPr>
      <dsp:spPr>
        <a:xfrm>
          <a:off x="1088773" y="1099771"/>
          <a:ext cx="5807325" cy="94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5" tIns="99765" rIns="99765" bIns="997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>
              <a:latin typeface="+mn-lt"/>
            </a:rPr>
            <a:t>Being healthy</a:t>
          </a:r>
          <a:endParaRPr lang="en-US" sz="2500" b="0" kern="1200" dirty="0">
            <a:latin typeface="+mn-lt"/>
          </a:endParaRPr>
        </a:p>
      </dsp:txBody>
      <dsp:txXfrm>
        <a:off x="1088773" y="1099771"/>
        <a:ext cx="5807325" cy="942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BE484-8C6A-48CD-AD0B-E3E5B5751A20}">
      <dsp:nvSpPr>
        <dsp:cNvPr id="0" name=""/>
        <dsp:cNvSpPr/>
      </dsp:nvSpPr>
      <dsp:spPr>
        <a:xfrm>
          <a:off x="0" y="1122230"/>
          <a:ext cx="6896099" cy="961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67DEC-98CF-46B1-896E-077C3680C772}">
      <dsp:nvSpPr>
        <dsp:cNvPr id="0" name=""/>
        <dsp:cNvSpPr/>
      </dsp:nvSpPr>
      <dsp:spPr>
        <a:xfrm>
          <a:off x="290978" y="1338660"/>
          <a:ext cx="529051" cy="529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2E3B5-F2CF-4424-B2EC-F84BE6C2D9A1}">
      <dsp:nvSpPr>
        <dsp:cNvPr id="0" name=""/>
        <dsp:cNvSpPr/>
      </dsp:nvSpPr>
      <dsp:spPr>
        <a:xfrm>
          <a:off x="1111008" y="1122230"/>
          <a:ext cx="5785090" cy="96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02" tIns="101802" rIns="101802" bIns="10180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+mn-lt"/>
            </a:rPr>
            <a:t>Having fun</a:t>
          </a:r>
        </a:p>
      </dsp:txBody>
      <dsp:txXfrm>
        <a:off x="1111008" y="1122230"/>
        <a:ext cx="5785090" cy="961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4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94728/free-illustration-image-thank-you-black-calligraph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2F9FA7F6-1058-93F2-B6F1-1A9DEF19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4" b="2265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2A130-92A7-CBAB-6333-0800FE53B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3928770"/>
            <a:ext cx="5127674" cy="2129129"/>
          </a:xfrm>
        </p:spPr>
        <p:txBody>
          <a:bodyPr anchor="b">
            <a:normAutofit fontScale="90000"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My Voice Counts: SEND Youth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C7AE3-5EBF-8703-5E19-18872A3C3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952506"/>
            <a:ext cx="5127674" cy="1338358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27 November 2024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C353A-32D6-9B34-6BDC-3C343ECF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499"/>
            <a:ext cx="11210223" cy="2476501"/>
          </a:xfrm>
        </p:spPr>
        <p:txBody>
          <a:bodyPr>
            <a:normAutofit/>
          </a:bodyPr>
          <a:lstStyle/>
          <a:p>
            <a:r>
              <a:rPr lang="en-GB" sz="2800" dirty="0"/>
              <a:t>We asked the “My Voice Counts” group what was important to them in these 4 areas: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775D5-D9D2-E7BD-BBDD-93A32C06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05665"/>
              </p:ext>
            </p:extLst>
          </p:nvPr>
        </p:nvGraphicFramePr>
        <p:xfrm>
          <a:off x="3326732" y="1702084"/>
          <a:ext cx="5833310" cy="420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73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AB97-53E0-44BF-34B2-F2548491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next slides summarise what they told us. </a:t>
            </a:r>
            <a:br>
              <a:rPr lang="en-GB" sz="3600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E64ED2-48C1-AC14-D1D2-7A662B7FBD7B}"/>
              </a:ext>
            </a:extLst>
          </p:cNvPr>
          <p:cNvSpPr txBox="1">
            <a:spLocks/>
          </p:cNvSpPr>
          <p:nvPr/>
        </p:nvSpPr>
        <p:spPr>
          <a:xfrm>
            <a:off x="490888" y="5648934"/>
            <a:ext cx="11210223" cy="623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6" name="Picture 5" descr="A group of post-it notes on a white surface&#10;&#10;Description automatically generated">
            <a:extLst>
              <a:ext uri="{FF2B5EF4-FFF2-40B4-BE49-F238E27FC236}">
                <a16:creationId xmlns:a16="http://schemas.microsoft.com/office/drawing/2014/main" id="{B5BE97F4-98FF-BDF3-63AF-89BF6FB2F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18" y="1551525"/>
            <a:ext cx="4389543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775D5-D9D2-E7BD-BBDD-93A32C06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36207"/>
              </p:ext>
            </p:extLst>
          </p:nvPr>
        </p:nvGraphicFramePr>
        <p:xfrm>
          <a:off x="970585" y="-90442"/>
          <a:ext cx="6896099" cy="269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FE421A-8A87-C27A-128E-832D42F7471E}"/>
              </a:ext>
            </a:extLst>
          </p:cNvPr>
          <p:cNvSpPr txBox="1"/>
          <p:nvPr/>
        </p:nvSpPr>
        <p:spPr>
          <a:xfrm rot="20807423">
            <a:off x="643467" y="2390467"/>
            <a:ext cx="256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Kind staff who we can talk to and who care about our wellbeing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AFD98-140E-2906-C5A1-B70D40B29343}"/>
              </a:ext>
            </a:extLst>
          </p:cNvPr>
          <p:cNvSpPr txBox="1"/>
          <p:nvPr/>
        </p:nvSpPr>
        <p:spPr>
          <a:xfrm rot="579895">
            <a:off x="398852" y="3998734"/>
            <a:ext cx="305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Schools which are accessible for our physical and sensory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9966F-A2ED-FBBD-C053-A36E21497860}"/>
              </a:ext>
            </a:extLst>
          </p:cNvPr>
          <p:cNvSpPr txBox="1"/>
          <p:nvPr/>
        </p:nvSpPr>
        <p:spPr>
          <a:xfrm rot="479820">
            <a:off x="4753538" y="2363608"/>
            <a:ext cx="3502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opportunity to learn things that we are interested in, like music and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FE0E-ADE6-34BD-C890-0AEED329978B}"/>
              </a:ext>
            </a:extLst>
          </p:cNvPr>
          <p:cNvSpPr txBox="1"/>
          <p:nvPr/>
        </p:nvSpPr>
        <p:spPr>
          <a:xfrm rot="20970049">
            <a:off x="3672440" y="3757152"/>
            <a:ext cx="298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who are well trained and can tell quickly if we are struggling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7BDEB-9D2B-03FD-F7BD-D7AE8CE5A371}"/>
              </a:ext>
            </a:extLst>
          </p:cNvPr>
          <p:cNvSpPr txBox="1"/>
          <p:nvPr/>
        </p:nvSpPr>
        <p:spPr>
          <a:xfrm rot="21140311">
            <a:off x="8606296" y="2416504"/>
            <a:ext cx="3338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Reasonable expectations of us about things like how long it takes to get between lessons, and uniform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F85E7-97DA-F2CB-B2F5-52974CA24E6B}"/>
              </a:ext>
            </a:extLst>
          </p:cNvPr>
          <p:cNvSpPr txBox="1"/>
          <p:nvPr/>
        </p:nvSpPr>
        <p:spPr>
          <a:xfrm rot="501714">
            <a:off x="7492700" y="4080165"/>
            <a:ext cx="2814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Opportunities for more school trips and to spend time with animals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AAA74-ED6E-C35D-8E53-DC19E61CB445}"/>
              </a:ext>
            </a:extLst>
          </p:cNvPr>
          <p:cNvSpPr txBox="1"/>
          <p:nvPr/>
        </p:nvSpPr>
        <p:spPr>
          <a:xfrm rot="21063393">
            <a:off x="2689038" y="5459182"/>
            <a:ext cx="25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opportunity to get a part time job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0DDAF-13BF-7C2B-E10F-C9E3DC410733}"/>
              </a:ext>
            </a:extLst>
          </p:cNvPr>
          <p:cNvSpPr txBox="1"/>
          <p:nvPr/>
        </p:nvSpPr>
        <p:spPr>
          <a:xfrm rot="811082">
            <a:off x="6047628" y="5196243"/>
            <a:ext cx="199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 that is fun and we enjoy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9B2A9-FEFD-E653-35B2-271E02EF0517}"/>
              </a:ext>
            </a:extLst>
          </p:cNvPr>
          <p:cNvSpPr txBox="1"/>
          <p:nvPr/>
        </p:nvSpPr>
        <p:spPr>
          <a:xfrm rot="20405666">
            <a:off x="8896140" y="5236666"/>
            <a:ext cx="25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 experience outside of school</a:t>
            </a:r>
          </a:p>
        </p:txBody>
      </p:sp>
    </p:spTree>
    <p:extLst>
      <p:ext uri="{BB962C8B-B14F-4D97-AF65-F5344CB8AC3E}">
        <p14:creationId xmlns:p14="http://schemas.microsoft.com/office/powerpoint/2010/main" val="8784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775D5-D9D2-E7BD-BBDD-93A32C06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03426"/>
              </p:ext>
            </p:extLst>
          </p:nvPr>
        </p:nvGraphicFramePr>
        <p:xfrm>
          <a:off x="643467" y="-144902"/>
          <a:ext cx="6896099" cy="280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51D6DB-D788-4BD4-D533-D9BBE5D53F72}"/>
              </a:ext>
            </a:extLst>
          </p:cNvPr>
          <p:cNvSpPr txBox="1"/>
          <p:nvPr/>
        </p:nvSpPr>
        <p:spPr>
          <a:xfrm rot="20807423">
            <a:off x="2891589" y="2843236"/>
            <a:ext cx="256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Choice about whether I live on my own or with mates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8EE0F-C818-2D07-098D-67872276DE5D}"/>
              </a:ext>
            </a:extLst>
          </p:cNvPr>
          <p:cNvSpPr txBox="1"/>
          <p:nvPr/>
        </p:nvSpPr>
        <p:spPr>
          <a:xfrm rot="1421147">
            <a:off x="346688" y="4370729"/>
            <a:ext cx="256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That I feel ready to move out of my childhood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EC356-3854-BF05-18C4-4E6F5872DE5D}"/>
              </a:ext>
            </a:extLst>
          </p:cNvPr>
          <p:cNvSpPr txBox="1"/>
          <p:nvPr/>
        </p:nvSpPr>
        <p:spPr>
          <a:xfrm rot="20483940">
            <a:off x="3287683" y="5055328"/>
            <a:ext cx="25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Housing that’s warm and safe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E07A0-FF33-3F08-B382-6AA3795DB9C2}"/>
              </a:ext>
            </a:extLst>
          </p:cNvPr>
          <p:cNvSpPr txBox="1"/>
          <p:nvPr/>
        </p:nvSpPr>
        <p:spPr>
          <a:xfrm rot="477383">
            <a:off x="6504838" y="2642122"/>
            <a:ext cx="335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Access to specialist equipment and adaptations that I need so I can look after myself as much as possible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C5C61-E17B-7346-0AE1-E0BC3B2A85F7}"/>
              </a:ext>
            </a:extLst>
          </p:cNvPr>
          <p:cNvSpPr txBox="1"/>
          <p:nvPr/>
        </p:nvSpPr>
        <p:spPr>
          <a:xfrm rot="393377">
            <a:off x="8527013" y="4716344"/>
            <a:ext cx="256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 neighbourhoods being nice and safe to live in</a:t>
            </a:r>
          </a:p>
        </p:txBody>
      </p:sp>
    </p:spTree>
    <p:extLst>
      <p:ext uri="{BB962C8B-B14F-4D97-AF65-F5344CB8AC3E}">
        <p14:creationId xmlns:p14="http://schemas.microsoft.com/office/powerpoint/2010/main" val="5770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775D5-D9D2-E7BD-BBDD-93A32C06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344509"/>
              </p:ext>
            </p:extLst>
          </p:nvPr>
        </p:nvGraphicFramePr>
        <p:xfrm>
          <a:off x="643467" y="-158372"/>
          <a:ext cx="6896099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5477AF-DA31-2421-EE3A-3C41BA96DC80}"/>
              </a:ext>
            </a:extLst>
          </p:cNvPr>
          <p:cNvSpPr txBox="1"/>
          <p:nvPr/>
        </p:nvSpPr>
        <p:spPr>
          <a:xfrm rot="434845">
            <a:off x="4685183" y="2861301"/>
            <a:ext cx="256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Healthy diet, and opportunities to exercise including swimming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376C-9459-7510-9374-1ABFD3376E55}"/>
              </a:ext>
            </a:extLst>
          </p:cNvPr>
          <p:cNvSpPr txBox="1"/>
          <p:nvPr/>
        </p:nvSpPr>
        <p:spPr>
          <a:xfrm rot="20812066">
            <a:off x="651885" y="3266736"/>
            <a:ext cx="256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More sensory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D67B5-F945-89F2-23E8-1107E22909E7}"/>
              </a:ext>
            </a:extLst>
          </p:cNvPr>
          <p:cNvSpPr txBox="1"/>
          <p:nvPr/>
        </p:nvSpPr>
        <p:spPr>
          <a:xfrm rot="20969259">
            <a:off x="7797353" y="3269320"/>
            <a:ext cx="256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People to talk to</a:t>
            </a:r>
          </a:p>
        </p:txBody>
      </p:sp>
    </p:spTree>
    <p:extLst>
      <p:ext uri="{BB962C8B-B14F-4D97-AF65-F5344CB8AC3E}">
        <p14:creationId xmlns:p14="http://schemas.microsoft.com/office/powerpoint/2010/main" val="251688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C775D5-D9D2-E7BD-BBDD-93A32C06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130301"/>
              </p:ext>
            </p:extLst>
          </p:nvPr>
        </p:nvGraphicFramePr>
        <p:xfrm>
          <a:off x="429126" y="-190458"/>
          <a:ext cx="6896099" cy="320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874E8A-53D0-D26D-260C-A9CC7DB8CEDE}"/>
              </a:ext>
            </a:extLst>
          </p:cNvPr>
          <p:cNvSpPr txBox="1"/>
          <p:nvPr/>
        </p:nvSpPr>
        <p:spPr>
          <a:xfrm rot="434845">
            <a:off x="4813522" y="4804330"/>
            <a:ext cx="25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Being able to go to places, like shops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71BEC-6503-CC1B-CDD6-B31F20DA6A42}"/>
              </a:ext>
            </a:extLst>
          </p:cNvPr>
          <p:cNvSpPr txBox="1"/>
          <p:nvPr/>
        </p:nvSpPr>
        <p:spPr>
          <a:xfrm rot="21084227">
            <a:off x="961794" y="2544922"/>
            <a:ext cx="337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More choice of clubs/youth groups and activities we can go to that are fun and local – not just sports!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73373-A8C6-C96C-AA5D-0B53C011249F}"/>
              </a:ext>
            </a:extLst>
          </p:cNvPr>
          <p:cNvSpPr txBox="1"/>
          <p:nvPr/>
        </p:nvSpPr>
        <p:spPr>
          <a:xfrm rot="21126521">
            <a:off x="4690016" y="2511787"/>
            <a:ext cx="256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More play parks for older children and that are accessible to people with disabilities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A3338-DEB5-255B-8720-AE9A9362E437}"/>
              </a:ext>
            </a:extLst>
          </p:cNvPr>
          <p:cNvSpPr txBox="1"/>
          <p:nvPr/>
        </p:nvSpPr>
        <p:spPr>
          <a:xfrm rot="627212">
            <a:off x="621479" y="4210995"/>
            <a:ext cx="2564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some opportunity to have fun that involves animals, art and playing computer games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F498F-397B-FF13-4E00-23C8C80EE79F}"/>
              </a:ext>
            </a:extLst>
          </p:cNvPr>
          <p:cNvSpPr txBox="1"/>
          <p:nvPr/>
        </p:nvSpPr>
        <p:spPr>
          <a:xfrm rot="249844">
            <a:off x="8434248" y="3390398"/>
            <a:ext cx="256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Playgrounds and spaces to hang out in that are well kept and feel safe</a:t>
            </a:r>
          </a:p>
        </p:txBody>
      </p:sp>
    </p:spTree>
    <p:extLst>
      <p:ext uri="{BB962C8B-B14F-4D97-AF65-F5344CB8AC3E}">
        <p14:creationId xmlns:p14="http://schemas.microsoft.com/office/powerpoint/2010/main" val="176309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2D5967-D287-4BDA-8914-854D6EC8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2301C-F675-B7BC-9C42-3DC246FA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017" y="1969478"/>
            <a:ext cx="3536516" cy="4066437"/>
          </a:xfrm>
        </p:spPr>
        <p:txBody>
          <a:bodyPr>
            <a:normAutofit/>
          </a:bodyPr>
          <a:lstStyle/>
          <a:p>
            <a:r>
              <a:rPr lang="en-GB" dirty="0"/>
              <a:t>We will use this information to help us decide what our priorities should be for 2025 - 2028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38056-4BE2-4156-9522-75617E95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thank you message with red leaves&#10;&#10;Description automatically generated">
            <a:extLst>
              <a:ext uri="{FF2B5EF4-FFF2-40B4-BE49-F238E27FC236}">
                <a16:creationId xmlns:a16="http://schemas.microsoft.com/office/drawing/2014/main" id="{2D6E1860-C69D-A7A0-F618-35760A8B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13" r="-2" b="14230"/>
          <a:stretch/>
        </p:blipFill>
        <p:spPr>
          <a:xfrm>
            <a:off x="728329" y="930515"/>
            <a:ext cx="6903309" cy="51053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0FC25-B92B-49CA-9B3B-580CCD12F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15613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81A89419974C9C6AE058A7C69F41" ma:contentTypeVersion="1" ma:contentTypeDescription="Create a new document." ma:contentTypeScope="" ma:versionID="68dc941a1059fea0f243f040f1f7c2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032f31bce0c27f7c959937df3a44a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4DFEE2-1577-4375-8AEA-B76CA2221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7093B6-6136-41D1-9D2B-A3B62A6E2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1A74DF-D80F-4C4E-9CDC-4C089C400E65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Amasis MT Pro Medium</vt:lpstr>
      <vt:lpstr>Arial</vt:lpstr>
      <vt:lpstr>Univers Light</vt:lpstr>
      <vt:lpstr>TribuneVTI</vt:lpstr>
      <vt:lpstr>My Voice Counts: SEND Youth Council</vt:lpstr>
      <vt:lpstr>We asked the “My Voice Counts” group what was important to them in these 4 areas:</vt:lpstr>
      <vt:lpstr>The next slides summarise what they told us.  </vt:lpstr>
      <vt:lpstr>PowerPoint Presentation</vt:lpstr>
      <vt:lpstr>PowerPoint Presentation</vt:lpstr>
      <vt:lpstr>PowerPoint Presentation</vt:lpstr>
      <vt:lpstr>PowerPoint Presentation</vt:lpstr>
      <vt:lpstr>We will use this information to help us decide what our priorities should be for 2025 - 2028</vt:lpstr>
    </vt:vector>
  </TitlesOfParts>
  <Company>Milton Keynes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 Youth Council</dc:title>
  <dc:creator>Alicia Mills</dc:creator>
  <cp:lastModifiedBy>Alicia Mills</cp:lastModifiedBy>
  <cp:revision>3</cp:revision>
  <dcterms:created xsi:type="dcterms:W3CDTF">2024-11-07T11:42:01Z</dcterms:created>
  <dcterms:modified xsi:type="dcterms:W3CDTF">2025-01-09T08:57:50Z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0x01010023A081A89419974C9C6AE058A7C69F41</vt:lpwstr>
  </property>
</Properties>
</file>