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3"/>
  </p:notesMasterIdLst>
  <p:handoutMasterIdLst>
    <p:handoutMasterId r:id="rId14"/>
  </p:handoutMasterIdLst>
  <p:sldIdLst>
    <p:sldId id="256" r:id="rId6"/>
    <p:sldId id="257" r:id="rId7"/>
    <p:sldId id="258" r:id="rId8"/>
    <p:sldId id="260" r:id="rId9"/>
    <p:sldId id="259" r:id="rId10"/>
    <p:sldId id="261"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97BE0D-A4F4-2010-9F9E-3CCA78EF1760}" name="Maria Wogan" initials="MW" userId="da541efc18af4660" providerId="Windows Live"/>
  <p188:author id="{6725233E-E29C-F0CE-0437-2F059F6E8FC7}" name="KAY, Nicola (NHS BEDFORDSHIRE, LUTON AND MILTON KEYNES CCG)" initials="KN(BLAMKC" userId="S::nicola.kay1@nhs.net::f2af215a-2b4d-4628-b932-93de781f5923" providerId="AD"/>
  <p188:author id="{CA6F2FA8-7A6C-53EA-3CA9-A61F0553ECE6}" name="Sharon Kendal (MLCSU)" initials="SK(" userId="S::sharon.kendal@mlcsu.nhs.uk::e065a7e3-5912-4383-95b1-d4249b4ce15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mmers Michelle [Capability House] - NHS Bedfordshire CCG" initials="SM[H-NBC" lastIdx="2" clrIdx="0"/>
  <p:cmAuthor id="2" name="SUMMERS, Michelle (NHS BEDFORDSHIRE, LUTON AND MILTON KEYNES CCG)" initials="SM(BLAMKC" lastIdx="1" clrIdx="1"/>
  <p:cmAuthor id="3" name="COX, Felicity (NHS BEDFORDSHIRE, LUTON AND MILTON KEYNES CCG)" initials="CF(BLAMKC" lastIdx="2" clrIdx="2">
    <p:extLst>
      <p:ext uri="{19B8F6BF-5375-455C-9EA6-DF929625EA0E}">
        <p15:presenceInfo xmlns:p15="http://schemas.microsoft.com/office/powerpoint/2012/main" userId="S::felicity.cox1@nhs.net::177aee50-dec4-4092-ad3e-5eb6b7a0da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FB8"/>
    <a:srgbClr val="39A5DF"/>
    <a:srgbClr val="FF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98" autoAdjust="0"/>
    <p:restoredTop sz="93729" autoAdjust="0"/>
  </p:normalViewPr>
  <p:slideViewPr>
    <p:cSldViewPr>
      <p:cViewPr varScale="1">
        <p:scale>
          <a:sx n="62" d="100"/>
          <a:sy n="62" d="100"/>
        </p:scale>
        <p:origin x="2232" y="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13464"/>
    </p:cViewPr>
  </p:sorterViewPr>
  <p:notesViewPr>
    <p:cSldViewPr>
      <p:cViewPr varScale="1">
        <p:scale>
          <a:sx n="85" d="100"/>
          <a:sy n="85" d="100"/>
        </p:scale>
        <p:origin x="2720"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ia Porter" userId="c0b7443b-a915-4ca2-a20a-73a41e3121e1" providerId="ADAL" clId="{DF0C15D8-0B0B-4F61-8E20-8486FCF8ED40}"/>
    <pc:docChg chg="custSel modSld">
      <pc:chgData name="Alicia Porter" userId="c0b7443b-a915-4ca2-a20a-73a41e3121e1" providerId="ADAL" clId="{DF0C15D8-0B0B-4F61-8E20-8486FCF8ED40}" dt="2024-04-30T08:01:47.701" v="5" actId="33524"/>
      <pc:docMkLst>
        <pc:docMk/>
      </pc:docMkLst>
      <pc:sldChg chg="modSp mod">
        <pc:chgData name="Alicia Porter" userId="c0b7443b-a915-4ca2-a20a-73a41e3121e1" providerId="ADAL" clId="{DF0C15D8-0B0B-4F61-8E20-8486FCF8ED40}" dt="2024-04-30T08:01:47.701" v="5" actId="33524"/>
        <pc:sldMkLst>
          <pc:docMk/>
          <pc:sldMk cId="262172794" sldId="256"/>
        </pc:sldMkLst>
        <pc:spChg chg="mod">
          <ac:chgData name="Alicia Porter" userId="c0b7443b-a915-4ca2-a20a-73a41e3121e1" providerId="ADAL" clId="{DF0C15D8-0B0B-4F61-8E20-8486FCF8ED40}" dt="2024-04-30T08:01:47.701" v="5" actId="33524"/>
          <ac:spMkLst>
            <pc:docMk/>
            <pc:sldMk cId="262172794" sldId="256"/>
            <ac:spMk id="5" creationId="{A86324DB-2AB8-4107-AC23-BD79DE85619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641C83-CE3C-424A-A3C0-ACBB77819B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4890427-98C8-1045-B09A-5ECB8A0438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208CE8-14BE-B941-867D-D1C064CCABBA}" type="datetimeFigureOut">
              <a:rPr lang="en-US" smtClean="0"/>
              <a:t>4/30/2024</a:t>
            </a:fld>
            <a:endParaRPr lang="en-US"/>
          </a:p>
        </p:txBody>
      </p:sp>
      <p:sp>
        <p:nvSpPr>
          <p:cNvPr id="4" name="Footer Placeholder 3">
            <a:extLst>
              <a:ext uri="{FF2B5EF4-FFF2-40B4-BE49-F238E27FC236}">
                <a16:creationId xmlns:a16="http://schemas.microsoft.com/office/drawing/2014/main" id="{6A3E4524-8F7B-4F43-92F4-C394B4A7A5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2D43A5-9F41-3A48-9F9C-630EA636C3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7E522A-CE6C-6545-8AF7-8AF2D4697723}" type="slidenum">
              <a:rPr lang="en-US" smtClean="0"/>
              <a:t>‹#›</a:t>
            </a:fld>
            <a:endParaRPr lang="en-US"/>
          </a:p>
        </p:txBody>
      </p:sp>
    </p:spTree>
    <p:extLst>
      <p:ext uri="{BB962C8B-B14F-4D97-AF65-F5344CB8AC3E}">
        <p14:creationId xmlns:p14="http://schemas.microsoft.com/office/powerpoint/2010/main" val="772721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352A32-C764-42B9-B872-738194D3D7E1}" type="datetimeFigureOut">
              <a:rPr lang="en-US"/>
              <a:t>4/30/2024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D2B880-4E56-49AE-BFD2-484CF7B3CBF2}" type="slidenum">
              <a:rPr lang="en-US"/>
              <a:t>‹#›</a:t>
            </a:fld>
            <a:endParaRPr lang="en-US"/>
          </a:p>
        </p:txBody>
      </p:sp>
    </p:spTree>
    <p:extLst>
      <p:ext uri="{BB962C8B-B14F-4D97-AF65-F5344CB8AC3E}">
        <p14:creationId xmlns:p14="http://schemas.microsoft.com/office/powerpoint/2010/main" val="3598166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2A1E5CC-8F04-9D43-BCD3-7275E8C172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75334" y="304598"/>
            <a:ext cx="2712354" cy="1025518"/>
          </a:xfrm>
          <a:prstGeom prst="rect">
            <a:avLst/>
          </a:prstGeom>
        </p:spPr>
      </p:pic>
      <p:pic>
        <p:nvPicPr>
          <p:cNvPr id="10" name="Picture 9" descr="Background pattern&#10;&#10;Description automatically generated">
            <a:extLst>
              <a:ext uri="{FF2B5EF4-FFF2-40B4-BE49-F238E27FC236}">
                <a16:creationId xmlns:a16="http://schemas.microsoft.com/office/drawing/2014/main" id="{1335B568-8FF3-674B-84AB-66C54892E9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40216" y="-27384"/>
            <a:ext cx="4190280" cy="6902395"/>
          </a:xfrm>
          <a:prstGeom prst="rect">
            <a:avLst/>
          </a:prstGeom>
        </p:spPr>
      </p:pic>
      <p:pic>
        <p:nvPicPr>
          <p:cNvPr id="1028"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981" y="-1317905"/>
            <a:ext cx="11783627" cy="431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Picture Placeholder 11">
            <a:extLst>
              <a:ext uri="{FF2B5EF4-FFF2-40B4-BE49-F238E27FC236}">
                <a16:creationId xmlns:a16="http://schemas.microsoft.com/office/drawing/2014/main" id="{065BF124-EE58-184B-8303-7C9EE0006F4B}"/>
              </a:ext>
            </a:extLst>
          </p:cNvPr>
          <p:cNvSpPr>
            <a:spLocks noGrp="1"/>
          </p:cNvSpPr>
          <p:nvPr>
            <p:ph type="pic" sz="quarter" idx="13"/>
          </p:nvPr>
        </p:nvSpPr>
        <p:spPr>
          <a:xfrm flipH="1">
            <a:off x="13491709" y="3069325"/>
            <a:ext cx="3797397" cy="3797397"/>
          </a:xfrm>
          <a:prstGeom prst="ellipse">
            <a:avLst/>
          </a:prstGeom>
          <a:noFill/>
        </p:spPr>
        <p:txBody>
          <a:bodyPr/>
          <a:lstStyle/>
          <a:p>
            <a:endParaRPr lang="en-US" dirty="0"/>
          </a:p>
        </p:txBody>
      </p:sp>
      <p:sp>
        <p:nvSpPr>
          <p:cNvPr id="14" name="Picture Placeholder 13">
            <a:extLst>
              <a:ext uri="{FF2B5EF4-FFF2-40B4-BE49-F238E27FC236}">
                <a16:creationId xmlns:a16="http://schemas.microsoft.com/office/drawing/2014/main" id="{0C3345FD-9198-AF48-823C-BB87935B7FE4}"/>
              </a:ext>
            </a:extLst>
          </p:cNvPr>
          <p:cNvSpPr>
            <a:spLocks noGrp="1"/>
          </p:cNvSpPr>
          <p:nvPr>
            <p:ph type="pic" sz="quarter" idx="14"/>
          </p:nvPr>
        </p:nvSpPr>
        <p:spPr>
          <a:xfrm>
            <a:off x="13722978" y="21501"/>
            <a:ext cx="2878306" cy="2880494"/>
          </a:xfrm>
          <a:prstGeom prst="ellipse">
            <a:avLst/>
          </a:prstGeom>
        </p:spPr>
        <p:txBody>
          <a:bodyPr/>
          <a:lstStyle/>
          <a:p>
            <a:endParaRPr lang="en-US"/>
          </a:p>
        </p:txBody>
      </p:sp>
      <p:sp>
        <p:nvSpPr>
          <p:cNvPr id="15" name="Title 1">
            <a:extLst>
              <a:ext uri="{FF2B5EF4-FFF2-40B4-BE49-F238E27FC236}">
                <a16:creationId xmlns:a16="http://schemas.microsoft.com/office/drawing/2014/main" id="{381A4210-7229-DB41-8DE5-7458F41EA868}"/>
              </a:ext>
            </a:extLst>
          </p:cNvPr>
          <p:cNvSpPr>
            <a:spLocks noGrp="1"/>
          </p:cNvSpPr>
          <p:nvPr>
            <p:ph type="title" hasCustomPrompt="1"/>
          </p:nvPr>
        </p:nvSpPr>
        <p:spPr>
          <a:xfrm>
            <a:off x="963084" y="2648074"/>
            <a:ext cx="6429060" cy="1362075"/>
          </a:xfrm>
        </p:spPr>
        <p:txBody>
          <a:bodyPr anchor="b" anchorCtr="0"/>
          <a:lstStyle>
            <a:lvl1pPr algn="l">
              <a:defRPr sz="4000" b="1" cap="none" baseline="0"/>
            </a:lvl1pPr>
          </a:lstStyle>
          <a:p>
            <a:r>
              <a:rPr lang="en-US" dirty="0"/>
              <a:t>Click to edit Master </a:t>
            </a:r>
            <a:br>
              <a:rPr lang="en-US" dirty="0"/>
            </a:br>
            <a:r>
              <a:rPr lang="en-US" dirty="0"/>
              <a:t>title style</a:t>
            </a:r>
            <a:endParaRPr lang="en-GB" dirty="0"/>
          </a:p>
        </p:txBody>
      </p:sp>
      <p:sp>
        <p:nvSpPr>
          <p:cNvPr id="16" name="Text Placeholder 2">
            <a:extLst>
              <a:ext uri="{FF2B5EF4-FFF2-40B4-BE49-F238E27FC236}">
                <a16:creationId xmlns:a16="http://schemas.microsoft.com/office/drawing/2014/main" id="{FCB8B451-CAFA-004A-89B1-D4C0D76248D6}"/>
              </a:ext>
            </a:extLst>
          </p:cNvPr>
          <p:cNvSpPr>
            <a:spLocks noGrp="1"/>
          </p:cNvSpPr>
          <p:nvPr>
            <p:ph type="body" idx="1"/>
          </p:nvPr>
        </p:nvSpPr>
        <p:spPr>
          <a:xfrm>
            <a:off x="963084" y="4149080"/>
            <a:ext cx="6429060" cy="88895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17162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 Title and Content_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523445" y="1844825"/>
            <a:ext cx="11172331"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a:t>Bedfordshire, Luton and Milton Keynes Health and Care Partnership</a:t>
            </a:r>
            <a:endParaRPr lang="en-GB" dirty="0"/>
          </a:p>
        </p:txBody>
      </p:sp>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9" name="Oval 8">
            <a:extLst>
              <a:ext uri="{FF2B5EF4-FFF2-40B4-BE49-F238E27FC236}">
                <a16:creationId xmlns:a16="http://schemas.microsoft.com/office/drawing/2014/main" id="{C061D5CC-E7BA-CD48-BEFA-732B875B9457}"/>
              </a:ext>
            </a:extLst>
          </p:cNvPr>
          <p:cNvSpPr/>
          <p:nvPr userDrawn="1"/>
        </p:nvSpPr>
        <p:spPr>
          <a:xfrm>
            <a:off x="596213" y="458434"/>
            <a:ext cx="1080120" cy="108012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C429C66E-1CFE-BD48-A9EE-22A6C6D6F598}"/>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spTree>
    <p:extLst>
      <p:ext uri="{BB962C8B-B14F-4D97-AF65-F5344CB8AC3E}">
        <p14:creationId xmlns:p14="http://schemas.microsoft.com/office/powerpoint/2010/main" val="1979480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 Title and Content_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9" name="Oval 8">
            <a:extLst>
              <a:ext uri="{FF2B5EF4-FFF2-40B4-BE49-F238E27FC236}">
                <a16:creationId xmlns:a16="http://schemas.microsoft.com/office/drawing/2014/main" id="{C061D5CC-E7BA-CD48-BEFA-732B875B9457}"/>
              </a:ext>
            </a:extLst>
          </p:cNvPr>
          <p:cNvSpPr/>
          <p:nvPr userDrawn="1"/>
        </p:nvSpPr>
        <p:spPr>
          <a:xfrm>
            <a:off x="596213" y="458434"/>
            <a:ext cx="1080120" cy="10801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3AE2386F-3B15-F54A-96E4-356500D7194E}"/>
              </a:ext>
            </a:extLst>
          </p:cNvPr>
          <p:cNvSpPr>
            <a:spLocks noGrp="1"/>
          </p:cNvSpPr>
          <p:nvPr>
            <p:ph idx="1"/>
          </p:nvPr>
        </p:nvSpPr>
        <p:spPr>
          <a:xfrm>
            <a:off x="523445" y="1844825"/>
            <a:ext cx="11172331"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Footer Placeholder 4">
            <a:extLst>
              <a:ext uri="{FF2B5EF4-FFF2-40B4-BE49-F238E27FC236}">
                <a16:creationId xmlns:a16="http://schemas.microsoft.com/office/drawing/2014/main" id="{73EC50AE-7C8C-3F4A-9BB7-13DFE250BDF6}"/>
              </a:ext>
            </a:extLst>
          </p:cNvPr>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a:t>Bedfordshire, Luton and Milton Keynes Health and Care Partnership</a:t>
            </a:r>
            <a:endParaRPr lang="en-GB" dirty="0"/>
          </a:p>
        </p:txBody>
      </p:sp>
      <p:sp>
        <p:nvSpPr>
          <p:cNvPr id="14" name="Content Placeholder 2">
            <a:extLst>
              <a:ext uri="{FF2B5EF4-FFF2-40B4-BE49-F238E27FC236}">
                <a16:creationId xmlns:a16="http://schemas.microsoft.com/office/drawing/2014/main" id="{3118D4B9-6002-7242-AE5B-B554A9566D4E}"/>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spTree>
    <p:extLst>
      <p:ext uri="{BB962C8B-B14F-4D97-AF65-F5344CB8AC3E}">
        <p14:creationId xmlns:p14="http://schemas.microsoft.com/office/powerpoint/2010/main" val="1530165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523445" y="1844825"/>
            <a:ext cx="7084723"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a:t>Bedfordshire, Luton and Milton Keynes Health and Care Partnership</a:t>
            </a:r>
            <a:endParaRPr lang="en-GB" dirty="0"/>
          </a:p>
        </p:txBody>
      </p:sp>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9" name="Oval 8">
            <a:extLst>
              <a:ext uri="{FF2B5EF4-FFF2-40B4-BE49-F238E27FC236}">
                <a16:creationId xmlns:a16="http://schemas.microsoft.com/office/drawing/2014/main" id="{C061D5CC-E7BA-CD48-BEFA-732B875B9457}"/>
              </a:ext>
            </a:extLst>
          </p:cNvPr>
          <p:cNvSpPr/>
          <p:nvPr userDrawn="1"/>
        </p:nvSpPr>
        <p:spPr>
          <a:xfrm>
            <a:off x="596213" y="458434"/>
            <a:ext cx="1080120" cy="108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11">
            <a:extLst>
              <a:ext uri="{FF2B5EF4-FFF2-40B4-BE49-F238E27FC236}">
                <a16:creationId xmlns:a16="http://schemas.microsoft.com/office/drawing/2014/main" id="{69CCEFD7-EF02-3D4D-A3BA-F73AC8AD7124}"/>
              </a:ext>
            </a:extLst>
          </p:cNvPr>
          <p:cNvSpPr>
            <a:spLocks noGrp="1"/>
          </p:cNvSpPr>
          <p:nvPr>
            <p:ph type="pic" sz="quarter" idx="14"/>
          </p:nvPr>
        </p:nvSpPr>
        <p:spPr>
          <a:xfrm flipH="1">
            <a:off x="7955934" y="2086796"/>
            <a:ext cx="3797397" cy="3797397"/>
          </a:xfrm>
          <a:prstGeom prst="ellipse">
            <a:avLst/>
          </a:prstGeom>
          <a:noFill/>
        </p:spPr>
        <p:txBody>
          <a:bodyPr/>
          <a:lstStyle/>
          <a:p>
            <a:endParaRPr lang="en-US" dirty="0"/>
          </a:p>
        </p:txBody>
      </p:sp>
      <p:sp>
        <p:nvSpPr>
          <p:cNvPr id="12" name="Content Placeholder 2">
            <a:extLst>
              <a:ext uri="{FF2B5EF4-FFF2-40B4-BE49-F238E27FC236}">
                <a16:creationId xmlns:a16="http://schemas.microsoft.com/office/drawing/2014/main" id="{AC13482B-E75A-B24A-AE29-A6C2A25A4B3A}"/>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spTree>
    <p:extLst>
      <p:ext uri="{BB962C8B-B14F-4D97-AF65-F5344CB8AC3E}">
        <p14:creationId xmlns:p14="http://schemas.microsoft.com/office/powerpoint/2010/main" val="2202341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444" y="1844825"/>
            <a:ext cx="11172332"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523445" y="6321714"/>
            <a:ext cx="7403008" cy="365125"/>
          </a:xfrm>
          <a:prstGeom prst="rect">
            <a:avLst/>
          </a:prstGeom>
        </p:spPr>
        <p:txBody>
          <a:bodyPr lIns="0" tIns="0" rIns="0" bIns="0"/>
          <a:lstStyle>
            <a:lvl1pPr algn="l">
              <a:defRPr>
                <a:solidFill>
                  <a:schemeClr val="tx2"/>
                </a:solidFill>
              </a:defRPr>
            </a:lvl1pPr>
          </a:lstStyle>
          <a:p>
            <a:r>
              <a:rPr lang="en-GB" b="1" dirty="0"/>
              <a:t>Bedfordshire, Luton and Milton Keynes Health and Care Partnership</a:t>
            </a:r>
            <a:endParaRPr lang="en-GB" dirty="0"/>
          </a:p>
        </p:txBody>
      </p:sp>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10" name="Title 1">
            <a:extLst>
              <a:ext uri="{FF2B5EF4-FFF2-40B4-BE49-F238E27FC236}">
                <a16:creationId xmlns:a16="http://schemas.microsoft.com/office/drawing/2014/main" id="{146EC874-EB04-354B-9362-80C38FAFC2CB}"/>
              </a:ext>
            </a:extLst>
          </p:cNvPr>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12" name="Oval 11">
            <a:extLst>
              <a:ext uri="{FF2B5EF4-FFF2-40B4-BE49-F238E27FC236}">
                <a16:creationId xmlns:a16="http://schemas.microsoft.com/office/drawing/2014/main" id="{184576D4-12E8-BD46-8E2A-6BE58E12DBF6}"/>
              </a:ext>
            </a:extLst>
          </p:cNvPr>
          <p:cNvSpPr/>
          <p:nvPr userDrawn="1"/>
        </p:nvSpPr>
        <p:spPr>
          <a:xfrm>
            <a:off x="596213" y="458434"/>
            <a:ext cx="1080120" cy="108012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B3EABDAF-DEF9-144B-AA54-091C9F26BD09}"/>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pic>
        <p:nvPicPr>
          <p:cNvPr id="15" name="Picture 14">
            <a:extLst>
              <a:ext uri="{FF2B5EF4-FFF2-40B4-BE49-F238E27FC236}">
                <a16:creationId xmlns:a16="http://schemas.microsoft.com/office/drawing/2014/main" id="{1BCA06D5-3EC0-394C-B80A-61CD43C5A12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677616" y="459266"/>
            <a:ext cx="2012124" cy="760767"/>
          </a:xfrm>
          <a:prstGeom prst="rect">
            <a:avLst/>
          </a:prstGeom>
        </p:spPr>
      </p:pic>
    </p:spTree>
    <p:extLst>
      <p:ext uri="{BB962C8B-B14F-4D97-AF65-F5344CB8AC3E}">
        <p14:creationId xmlns:p14="http://schemas.microsoft.com/office/powerpoint/2010/main" val="1249882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13" name="Footer Placeholder 4">
            <a:extLst>
              <a:ext uri="{FF2B5EF4-FFF2-40B4-BE49-F238E27FC236}">
                <a16:creationId xmlns:a16="http://schemas.microsoft.com/office/drawing/2014/main" id="{03545CCA-7DB1-9D4C-A6D9-897CF0BB71FA}"/>
              </a:ext>
            </a:extLst>
          </p:cNvPr>
          <p:cNvSpPr>
            <a:spLocks noGrp="1"/>
          </p:cNvSpPr>
          <p:nvPr>
            <p:ph type="ftr" sz="quarter" idx="11"/>
          </p:nvPr>
        </p:nvSpPr>
        <p:spPr>
          <a:xfrm>
            <a:off x="523445" y="6321714"/>
            <a:ext cx="7403008" cy="365125"/>
          </a:xfrm>
          <a:prstGeom prst="rect">
            <a:avLst/>
          </a:prstGeom>
        </p:spPr>
        <p:txBody>
          <a:bodyPr lIns="0" tIns="0" rIns="0" bIns="0"/>
          <a:lstStyle>
            <a:lvl1pPr algn="l">
              <a:defRPr>
                <a:solidFill>
                  <a:schemeClr val="tx2"/>
                </a:solidFill>
              </a:defRPr>
            </a:lvl1pPr>
          </a:lstStyle>
          <a:p>
            <a:r>
              <a:rPr lang="en-GB" b="1" dirty="0"/>
              <a:t>Bedfordshire, Luton and Milton Keynes Health and Care Partnership</a:t>
            </a:r>
            <a:endParaRPr lang="en-GB" dirty="0"/>
          </a:p>
        </p:txBody>
      </p:sp>
      <p:sp>
        <p:nvSpPr>
          <p:cNvPr id="14" name="Title 1">
            <a:extLst>
              <a:ext uri="{FF2B5EF4-FFF2-40B4-BE49-F238E27FC236}">
                <a16:creationId xmlns:a16="http://schemas.microsoft.com/office/drawing/2014/main" id="{FE1F1204-D2FF-3E40-8F9A-AEF62CCFB952}"/>
              </a:ext>
            </a:extLst>
          </p:cNvPr>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15" name="Oval 14">
            <a:extLst>
              <a:ext uri="{FF2B5EF4-FFF2-40B4-BE49-F238E27FC236}">
                <a16:creationId xmlns:a16="http://schemas.microsoft.com/office/drawing/2014/main" id="{B564EE7F-CA5D-2445-870E-98CDFDA14BFE}"/>
              </a:ext>
            </a:extLst>
          </p:cNvPr>
          <p:cNvSpPr/>
          <p:nvPr userDrawn="1"/>
        </p:nvSpPr>
        <p:spPr>
          <a:xfrm>
            <a:off x="596213" y="458434"/>
            <a:ext cx="1080120" cy="108012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E1AB73A3-F52C-0949-A125-CD39FFA3BA74}"/>
              </a:ext>
            </a:extLst>
          </p:cNvPr>
          <p:cNvSpPr>
            <a:spLocks noGrp="1"/>
          </p:cNvSpPr>
          <p:nvPr>
            <p:ph idx="1"/>
          </p:nvPr>
        </p:nvSpPr>
        <p:spPr>
          <a:xfrm>
            <a:off x="523444" y="1844825"/>
            <a:ext cx="11172332"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2">
            <a:extLst>
              <a:ext uri="{FF2B5EF4-FFF2-40B4-BE49-F238E27FC236}">
                <a16:creationId xmlns:a16="http://schemas.microsoft.com/office/drawing/2014/main" id="{4D1260C3-1604-4D48-BB21-8358FBBAD3B5}"/>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pic>
        <p:nvPicPr>
          <p:cNvPr id="19" name="Picture 18">
            <a:extLst>
              <a:ext uri="{FF2B5EF4-FFF2-40B4-BE49-F238E27FC236}">
                <a16:creationId xmlns:a16="http://schemas.microsoft.com/office/drawing/2014/main" id="{D63053A9-C3B3-2A4D-988E-753D3425059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677616" y="459266"/>
            <a:ext cx="2012124" cy="760767"/>
          </a:xfrm>
          <a:prstGeom prst="rect">
            <a:avLst/>
          </a:prstGeom>
        </p:spPr>
      </p:pic>
    </p:spTree>
    <p:extLst>
      <p:ext uri="{BB962C8B-B14F-4D97-AF65-F5344CB8AC3E}">
        <p14:creationId xmlns:p14="http://schemas.microsoft.com/office/powerpoint/2010/main" val="2449487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12" name="Content Placeholder 2">
            <a:extLst>
              <a:ext uri="{FF2B5EF4-FFF2-40B4-BE49-F238E27FC236}">
                <a16:creationId xmlns:a16="http://schemas.microsoft.com/office/drawing/2014/main" id="{3311270C-9C91-A140-865B-E13553CB7900}"/>
              </a:ext>
            </a:extLst>
          </p:cNvPr>
          <p:cNvSpPr>
            <a:spLocks noGrp="1"/>
          </p:cNvSpPr>
          <p:nvPr>
            <p:ph idx="1"/>
          </p:nvPr>
        </p:nvSpPr>
        <p:spPr>
          <a:xfrm>
            <a:off x="523444" y="1844825"/>
            <a:ext cx="11172332"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Footer Placeholder 4">
            <a:extLst>
              <a:ext uri="{FF2B5EF4-FFF2-40B4-BE49-F238E27FC236}">
                <a16:creationId xmlns:a16="http://schemas.microsoft.com/office/drawing/2014/main" id="{65EA11FE-DF14-ED47-BB9D-0EAF224856F8}"/>
              </a:ext>
            </a:extLst>
          </p:cNvPr>
          <p:cNvSpPr>
            <a:spLocks noGrp="1"/>
          </p:cNvSpPr>
          <p:nvPr>
            <p:ph type="ftr" sz="quarter" idx="11"/>
          </p:nvPr>
        </p:nvSpPr>
        <p:spPr>
          <a:xfrm>
            <a:off x="523445" y="6321714"/>
            <a:ext cx="7403008" cy="365125"/>
          </a:xfrm>
          <a:prstGeom prst="rect">
            <a:avLst/>
          </a:prstGeom>
        </p:spPr>
        <p:txBody>
          <a:bodyPr lIns="0" tIns="0" rIns="0" bIns="0"/>
          <a:lstStyle>
            <a:lvl1pPr algn="l">
              <a:defRPr>
                <a:solidFill>
                  <a:schemeClr val="tx2"/>
                </a:solidFill>
              </a:defRPr>
            </a:lvl1pPr>
          </a:lstStyle>
          <a:p>
            <a:r>
              <a:rPr lang="en-GB" b="1" dirty="0"/>
              <a:t>Bedfordshire, Luton and Milton Keynes Health and Care Partnership</a:t>
            </a:r>
            <a:endParaRPr lang="en-GB" dirty="0"/>
          </a:p>
        </p:txBody>
      </p:sp>
      <p:sp>
        <p:nvSpPr>
          <p:cNvPr id="14" name="Title 1">
            <a:extLst>
              <a:ext uri="{FF2B5EF4-FFF2-40B4-BE49-F238E27FC236}">
                <a16:creationId xmlns:a16="http://schemas.microsoft.com/office/drawing/2014/main" id="{033366F6-7006-4449-9BFC-188757522E48}"/>
              </a:ext>
            </a:extLst>
          </p:cNvPr>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15" name="Oval 14">
            <a:extLst>
              <a:ext uri="{FF2B5EF4-FFF2-40B4-BE49-F238E27FC236}">
                <a16:creationId xmlns:a16="http://schemas.microsoft.com/office/drawing/2014/main" id="{30EA4015-EA8F-1B4A-BA15-223DE436BF63}"/>
              </a:ext>
            </a:extLst>
          </p:cNvPr>
          <p:cNvSpPr/>
          <p:nvPr userDrawn="1"/>
        </p:nvSpPr>
        <p:spPr>
          <a:xfrm>
            <a:off x="596213" y="458434"/>
            <a:ext cx="1080120" cy="108012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62736362-12FE-9049-9E29-EF62382C3422}"/>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pic>
        <p:nvPicPr>
          <p:cNvPr id="18" name="Picture 17">
            <a:extLst>
              <a:ext uri="{FF2B5EF4-FFF2-40B4-BE49-F238E27FC236}">
                <a16:creationId xmlns:a16="http://schemas.microsoft.com/office/drawing/2014/main" id="{F8B53AFD-0CB9-8A4C-B0CB-3A315A50B03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677616" y="459266"/>
            <a:ext cx="2012124" cy="760767"/>
          </a:xfrm>
          <a:prstGeom prst="rect">
            <a:avLst/>
          </a:prstGeom>
        </p:spPr>
      </p:pic>
    </p:spTree>
    <p:extLst>
      <p:ext uri="{BB962C8B-B14F-4D97-AF65-F5344CB8AC3E}">
        <p14:creationId xmlns:p14="http://schemas.microsoft.com/office/powerpoint/2010/main" val="3239586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13" name="Footer Placeholder 4">
            <a:extLst>
              <a:ext uri="{FF2B5EF4-FFF2-40B4-BE49-F238E27FC236}">
                <a16:creationId xmlns:a16="http://schemas.microsoft.com/office/drawing/2014/main" id="{6D228FC6-3DD4-BC43-80E0-ED2A58B20128}"/>
              </a:ext>
            </a:extLst>
          </p:cNvPr>
          <p:cNvSpPr>
            <a:spLocks noGrp="1"/>
          </p:cNvSpPr>
          <p:nvPr>
            <p:ph type="ftr" sz="quarter" idx="11"/>
          </p:nvPr>
        </p:nvSpPr>
        <p:spPr>
          <a:xfrm>
            <a:off x="523445" y="6321714"/>
            <a:ext cx="7403008" cy="365125"/>
          </a:xfrm>
          <a:prstGeom prst="rect">
            <a:avLst/>
          </a:prstGeom>
        </p:spPr>
        <p:txBody>
          <a:bodyPr lIns="0" tIns="0" rIns="0" bIns="0"/>
          <a:lstStyle>
            <a:lvl1pPr algn="l">
              <a:defRPr>
                <a:solidFill>
                  <a:schemeClr val="bg1"/>
                </a:solidFill>
              </a:defRPr>
            </a:lvl1pPr>
          </a:lstStyle>
          <a:p>
            <a:r>
              <a:rPr lang="en-GB" b="1"/>
              <a:t>Bedfordshire, Luton and Milton Keynes Health and Care Partnership</a:t>
            </a:r>
            <a:endParaRPr lang="en-GB" dirty="0"/>
          </a:p>
        </p:txBody>
      </p:sp>
      <p:sp>
        <p:nvSpPr>
          <p:cNvPr id="14" name="Content Placeholder 2">
            <a:extLst>
              <a:ext uri="{FF2B5EF4-FFF2-40B4-BE49-F238E27FC236}">
                <a16:creationId xmlns:a16="http://schemas.microsoft.com/office/drawing/2014/main" id="{B932F6ED-E73C-8047-A71B-37A60114CED1}"/>
              </a:ext>
            </a:extLst>
          </p:cNvPr>
          <p:cNvSpPr>
            <a:spLocks noGrp="1"/>
          </p:cNvSpPr>
          <p:nvPr>
            <p:ph idx="1"/>
          </p:nvPr>
        </p:nvSpPr>
        <p:spPr>
          <a:xfrm>
            <a:off x="523444" y="1844825"/>
            <a:ext cx="11172332" cy="4281340"/>
          </a:xfrm>
        </p:spPr>
        <p:txBody>
          <a:bodyPr lIns="0" tIns="0" rIns="0"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itle 1">
            <a:extLst>
              <a:ext uri="{FF2B5EF4-FFF2-40B4-BE49-F238E27FC236}">
                <a16:creationId xmlns:a16="http://schemas.microsoft.com/office/drawing/2014/main" id="{F1C0BAA9-E631-7646-A612-36D961F66469}"/>
              </a:ext>
            </a:extLst>
          </p:cNvPr>
          <p:cNvSpPr>
            <a:spLocks noGrp="1"/>
          </p:cNvSpPr>
          <p:nvPr>
            <p:ph type="title"/>
          </p:nvPr>
        </p:nvSpPr>
        <p:spPr>
          <a:xfrm>
            <a:off x="1847528" y="382349"/>
            <a:ext cx="7488832" cy="1232291"/>
          </a:xfrm>
        </p:spPr>
        <p:txBody>
          <a:bodyPr lIns="0" tIns="0" rIns="0" bIns="0"/>
          <a:lstStyle>
            <a:lvl1pPr algn="l">
              <a:defRPr>
                <a:solidFill>
                  <a:schemeClr val="bg1"/>
                </a:solidFill>
              </a:defRPr>
            </a:lvl1pPr>
          </a:lstStyle>
          <a:p>
            <a:r>
              <a:rPr lang="en-US" dirty="0"/>
              <a:t>Click to edit Master title style</a:t>
            </a:r>
            <a:endParaRPr lang="en-GB" dirty="0"/>
          </a:p>
        </p:txBody>
      </p:sp>
      <p:sp>
        <p:nvSpPr>
          <p:cNvPr id="16" name="Oval 15">
            <a:extLst>
              <a:ext uri="{FF2B5EF4-FFF2-40B4-BE49-F238E27FC236}">
                <a16:creationId xmlns:a16="http://schemas.microsoft.com/office/drawing/2014/main" id="{4852B6C0-4E92-354F-8B42-17732F156197}"/>
              </a:ext>
            </a:extLst>
          </p:cNvPr>
          <p:cNvSpPr/>
          <p:nvPr userDrawn="1"/>
        </p:nvSpPr>
        <p:spPr>
          <a:xfrm>
            <a:off x="596213" y="458434"/>
            <a:ext cx="1080120" cy="108012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D39F354D-A928-AD48-8400-1DF92DB8E640}"/>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pic>
        <p:nvPicPr>
          <p:cNvPr id="19" name="Picture 18">
            <a:extLst>
              <a:ext uri="{FF2B5EF4-FFF2-40B4-BE49-F238E27FC236}">
                <a16:creationId xmlns:a16="http://schemas.microsoft.com/office/drawing/2014/main" id="{D8E8A105-20E1-274A-A139-BC31DEB40B7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677616" y="459266"/>
            <a:ext cx="2012124" cy="760767"/>
          </a:xfrm>
          <a:prstGeom prst="rect">
            <a:avLst/>
          </a:prstGeom>
        </p:spPr>
      </p:pic>
    </p:spTree>
    <p:extLst>
      <p:ext uri="{BB962C8B-B14F-4D97-AF65-F5344CB8AC3E}">
        <p14:creationId xmlns:p14="http://schemas.microsoft.com/office/powerpoint/2010/main" val="162758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_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12" name="Content Placeholder 2">
            <a:extLst>
              <a:ext uri="{FF2B5EF4-FFF2-40B4-BE49-F238E27FC236}">
                <a16:creationId xmlns:a16="http://schemas.microsoft.com/office/drawing/2014/main" id="{8BC6CEFE-586A-D04A-BD76-7AA7D1688162}"/>
              </a:ext>
            </a:extLst>
          </p:cNvPr>
          <p:cNvSpPr>
            <a:spLocks noGrp="1"/>
          </p:cNvSpPr>
          <p:nvPr>
            <p:ph idx="1"/>
          </p:nvPr>
        </p:nvSpPr>
        <p:spPr>
          <a:xfrm>
            <a:off x="523444" y="1844825"/>
            <a:ext cx="11172332" cy="4281340"/>
          </a:xfrm>
        </p:spPr>
        <p:txBody>
          <a:bodyPr lIns="0" tIns="0" rIns="0"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Footer Placeholder 4">
            <a:extLst>
              <a:ext uri="{FF2B5EF4-FFF2-40B4-BE49-F238E27FC236}">
                <a16:creationId xmlns:a16="http://schemas.microsoft.com/office/drawing/2014/main" id="{59108212-FA42-B646-BD49-6E9A7521BD1A}"/>
              </a:ext>
            </a:extLst>
          </p:cNvPr>
          <p:cNvSpPr>
            <a:spLocks noGrp="1"/>
          </p:cNvSpPr>
          <p:nvPr>
            <p:ph type="ftr" sz="quarter" idx="11"/>
          </p:nvPr>
        </p:nvSpPr>
        <p:spPr>
          <a:xfrm>
            <a:off x="523445" y="6321714"/>
            <a:ext cx="7403008" cy="365125"/>
          </a:xfrm>
          <a:prstGeom prst="rect">
            <a:avLst/>
          </a:prstGeom>
        </p:spPr>
        <p:txBody>
          <a:bodyPr lIns="0" tIns="0" rIns="0" bIns="0"/>
          <a:lstStyle>
            <a:lvl1pPr algn="l">
              <a:defRPr>
                <a:solidFill>
                  <a:schemeClr val="bg1"/>
                </a:solidFill>
              </a:defRPr>
            </a:lvl1pPr>
          </a:lstStyle>
          <a:p>
            <a:r>
              <a:rPr lang="en-GB" b="1"/>
              <a:t>Bedfordshire, Luton and Milton Keynes Health and Care Partnership</a:t>
            </a:r>
            <a:endParaRPr lang="en-GB" dirty="0"/>
          </a:p>
        </p:txBody>
      </p:sp>
      <p:sp>
        <p:nvSpPr>
          <p:cNvPr id="14" name="Title 1">
            <a:extLst>
              <a:ext uri="{FF2B5EF4-FFF2-40B4-BE49-F238E27FC236}">
                <a16:creationId xmlns:a16="http://schemas.microsoft.com/office/drawing/2014/main" id="{0D292033-F9BE-624A-9ACF-ECF3807FC8FA}"/>
              </a:ext>
            </a:extLst>
          </p:cNvPr>
          <p:cNvSpPr>
            <a:spLocks noGrp="1"/>
          </p:cNvSpPr>
          <p:nvPr>
            <p:ph type="title"/>
          </p:nvPr>
        </p:nvSpPr>
        <p:spPr>
          <a:xfrm>
            <a:off x="1847528" y="382349"/>
            <a:ext cx="7488832" cy="1232291"/>
          </a:xfrm>
        </p:spPr>
        <p:txBody>
          <a:bodyPr lIns="0" tIns="0" rIns="0" bIns="0"/>
          <a:lstStyle>
            <a:lvl1pPr algn="l">
              <a:defRPr>
                <a:solidFill>
                  <a:schemeClr val="bg1"/>
                </a:solidFill>
              </a:defRPr>
            </a:lvl1pPr>
          </a:lstStyle>
          <a:p>
            <a:r>
              <a:rPr lang="en-US" dirty="0"/>
              <a:t>Click to edit Master title style</a:t>
            </a:r>
            <a:endParaRPr lang="en-GB" dirty="0"/>
          </a:p>
        </p:txBody>
      </p:sp>
      <p:sp>
        <p:nvSpPr>
          <p:cNvPr id="15" name="Oval 14">
            <a:extLst>
              <a:ext uri="{FF2B5EF4-FFF2-40B4-BE49-F238E27FC236}">
                <a16:creationId xmlns:a16="http://schemas.microsoft.com/office/drawing/2014/main" id="{A39F9EA4-59B8-DE41-8274-B9A04E4EC460}"/>
              </a:ext>
            </a:extLst>
          </p:cNvPr>
          <p:cNvSpPr/>
          <p:nvPr userDrawn="1"/>
        </p:nvSpPr>
        <p:spPr>
          <a:xfrm>
            <a:off x="596213" y="458434"/>
            <a:ext cx="1080120" cy="108012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C5682414-8E83-EA45-AEB3-686CD8293BE5}"/>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pic>
        <p:nvPicPr>
          <p:cNvPr id="18" name="Picture 17">
            <a:extLst>
              <a:ext uri="{FF2B5EF4-FFF2-40B4-BE49-F238E27FC236}">
                <a16:creationId xmlns:a16="http://schemas.microsoft.com/office/drawing/2014/main" id="{37542ED5-F060-2049-B80F-0298CC6EA600}"/>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677616" y="459266"/>
            <a:ext cx="2012124" cy="760767"/>
          </a:xfrm>
          <a:prstGeom prst="rect">
            <a:avLst/>
          </a:prstGeom>
        </p:spPr>
      </p:pic>
    </p:spTree>
    <p:extLst>
      <p:ext uri="{BB962C8B-B14F-4D97-AF65-F5344CB8AC3E}">
        <p14:creationId xmlns:p14="http://schemas.microsoft.com/office/powerpoint/2010/main" val="2510086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7409" y="1844824"/>
            <a:ext cx="5384800" cy="4281340"/>
          </a:xfrm>
        </p:spPr>
        <p:txBody>
          <a:bodyPr lIns="0" tIns="0" rIns="0" bIns="0">
            <a:normAutofit/>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304940" y="1812699"/>
            <a:ext cx="5384800" cy="4313465"/>
          </a:xfrm>
        </p:spPr>
        <p:txBody>
          <a:bodyPr lIns="0" tIns="0" rIns="0" bIns="0">
            <a:normAutofit/>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3619E3F5-2AC2-1E46-A775-16FD7C561F9E}"/>
              </a:ext>
            </a:extLst>
          </p:cNvPr>
          <p:cNvSpPr>
            <a:spLocks noGrp="1"/>
          </p:cNvSpPr>
          <p:nvPr>
            <p:ph type="title"/>
          </p:nvPr>
        </p:nvSpPr>
        <p:spPr>
          <a:xfrm>
            <a:off x="523445" y="382349"/>
            <a:ext cx="8812915" cy="1234800"/>
          </a:xfrm>
        </p:spPr>
        <p:txBody>
          <a:bodyPr lIns="0" tIns="0" rIns="0" bIns="0"/>
          <a:lstStyle>
            <a:lvl1pPr algn="l">
              <a:defRPr/>
            </a:lvl1pPr>
          </a:lstStyle>
          <a:p>
            <a:r>
              <a:rPr lang="en-US" dirty="0"/>
              <a:t>Click to edit Master title style</a:t>
            </a:r>
            <a:endParaRPr lang="en-GB" dirty="0"/>
          </a:p>
        </p:txBody>
      </p:sp>
      <p:sp>
        <p:nvSpPr>
          <p:cNvPr id="9" name="Footer Placeholder 4">
            <a:extLst>
              <a:ext uri="{FF2B5EF4-FFF2-40B4-BE49-F238E27FC236}">
                <a16:creationId xmlns:a16="http://schemas.microsoft.com/office/drawing/2014/main" id="{F08A99C0-7B3E-5844-A612-5374AE59897B}"/>
              </a:ext>
            </a:extLst>
          </p:cNvPr>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a:t>Bedfordshire, Luton and Milton Keynes Health and Care Partnership</a:t>
            </a:r>
            <a:endParaRPr lang="en-GB" dirty="0"/>
          </a:p>
        </p:txBody>
      </p:sp>
      <p:sp>
        <p:nvSpPr>
          <p:cNvPr id="10" name="Slide Number Placeholder 5">
            <a:extLst>
              <a:ext uri="{FF2B5EF4-FFF2-40B4-BE49-F238E27FC236}">
                <a16:creationId xmlns:a16="http://schemas.microsoft.com/office/drawing/2014/main" id="{F8E4235F-1C61-9E4D-A174-0DABA0547BDE}"/>
              </a:ext>
            </a:extLst>
          </p:cNvPr>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11" name="Picture 10">
            <a:extLst>
              <a:ext uri="{FF2B5EF4-FFF2-40B4-BE49-F238E27FC236}">
                <a16:creationId xmlns:a16="http://schemas.microsoft.com/office/drawing/2014/main" id="{344C63B7-1F88-0248-8F1C-FD5E72E46CF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677616" y="459266"/>
            <a:ext cx="2012124" cy="760767"/>
          </a:xfrm>
          <a:prstGeom prst="rect">
            <a:avLst/>
          </a:prstGeom>
        </p:spPr>
      </p:pic>
      <p:pic>
        <p:nvPicPr>
          <p:cNvPr id="12" name="Picture 11">
            <a:extLst>
              <a:ext uri="{FF2B5EF4-FFF2-40B4-BE49-F238E27FC236}">
                <a16:creationId xmlns:a16="http://schemas.microsoft.com/office/drawing/2014/main" id="{4BF3264E-C2CF-9244-BE51-9FE7E9B513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Tree>
    <p:extLst>
      <p:ext uri="{BB962C8B-B14F-4D97-AF65-F5344CB8AC3E}">
        <p14:creationId xmlns:p14="http://schemas.microsoft.com/office/powerpoint/2010/main" val="2956162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A8C793-FBE8-8D42-B07F-A2F1061D2987}"/>
              </a:ext>
            </a:extLst>
          </p:cNvPr>
          <p:cNvSpPr>
            <a:spLocks noGrp="1"/>
          </p:cNvSpPr>
          <p:nvPr>
            <p:ph type="title"/>
          </p:nvPr>
        </p:nvSpPr>
        <p:spPr>
          <a:xfrm>
            <a:off x="523445" y="382349"/>
            <a:ext cx="8812915" cy="1234800"/>
          </a:xfrm>
        </p:spPr>
        <p:txBody>
          <a:bodyPr lIns="0" tIns="0" rIns="0" bIns="0"/>
          <a:lstStyle>
            <a:lvl1pPr algn="l">
              <a:defRPr/>
            </a:lvl1pPr>
          </a:lstStyle>
          <a:p>
            <a:r>
              <a:rPr lang="en-US" dirty="0"/>
              <a:t>Click to edit Master title style</a:t>
            </a:r>
            <a:endParaRPr lang="en-GB" dirty="0"/>
          </a:p>
        </p:txBody>
      </p:sp>
      <p:sp>
        <p:nvSpPr>
          <p:cNvPr id="8" name="Footer Placeholder 4">
            <a:extLst>
              <a:ext uri="{FF2B5EF4-FFF2-40B4-BE49-F238E27FC236}">
                <a16:creationId xmlns:a16="http://schemas.microsoft.com/office/drawing/2014/main" id="{B080E96A-B518-CC4C-93D4-FB346BDBEC7A}"/>
              </a:ext>
            </a:extLst>
          </p:cNvPr>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a:t>Bedfordshire, Luton and Milton Keynes Health and Care Partnership</a:t>
            </a:r>
            <a:endParaRPr lang="en-GB" dirty="0"/>
          </a:p>
        </p:txBody>
      </p:sp>
      <p:sp>
        <p:nvSpPr>
          <p:cNvPr id="9" name="Slide Number Placeholder 5">
            <a:extLst>
              <a:ext uri="{FF2B5EF4-FFF2-40B4-BE49-F238E27FC236}">
                <a16:creationId xmlns:a16="http://schemas.microsoft.com/office/drawing/2014/main" id="{933095F4-8AE0-C24B-9632-EA99B62C401B}"/>
              </a:ext>
            </a:extLst>
          </p:cNvPr>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10" name="Picture 9">
            <a:extLst>
              <a:ext uri="{FF2B5EF4-FFF2-40B4-BE49-F238E27FC236}">
                <a16:creationId xmlns:a16="http://schemas.microsoft.com/office/drawing/2014/main" id="{C30B3D59-F4A3-E643-A1FF-1826F0D1E2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pic>
        <p:nvPicPr>
          <p:cNvPr id="11" name="Picture 10">
            <a:extLst>
              <a:ext uri="{FF2B5EF4-FFF2-40B4-BE49-F238E27FC236}">
                <a16:creationId xmlns:a16="http://schemas.microsoft.com/office/drawing/2014/main" id="{52DE9097-3F9F-E94F-BC45-EA2FBF7C905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677616" y="459266"/>
            <a:ext cx="2012124" cy="760767"/>
          </a:xfrm>
          <a:prstGeom prst="rect">
            <a:avLst/>
          </a:prstGeom>
        </p:spPr>
      </p:pic>
    </p:spTree>
    <p:extLst>
      <p:ext uri="{BB962C8B-B14F-4D97-AF65-F5344CB8AC3E}">
        <p14:creationId xmlns:p14="http://schemas.microsoft.com/office/powerpoint/2010/main" val="3603160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Slide 2">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96087D88-2B50-7D4B-B089-E96A599AEB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937" t="3129" b="65092"/>
          <a:stretch/>
        </p:blipFill>
        <p:spPr>
          <a:xfrm flipH="1">
            <a:off x="0" y="0"/>
            <a:ext cx="12192000" cy="6858000"/>
          </a:xfrm>
          <a:prstGeom prst="rect">
            <a:avLst/>
          </a:prstGeom>
        </p:spPr>
      </p:pic>
      <p:sp>
        <p:nvSpPr>
          <p:cNvPr id="2" name="Title 1"/>
          <p:cNvSpPr>
            <a:spLocks noGrp="1"/>
          </p:cNvSpPr>
          <p:nvPr>
            <p:ph type="title" hasCustomPrompt="1"/>
          </p:nvPr>
        </p:nvSpPr>
        <p:spPr>
          <a:xfrm>
            <a:off x="963084" y="2648074"/>
            <a:ext cx="6429060" cy="1362075"/>
          </a:xfrm>
        </p:spPr>
        <p:txBody>
          <a:bodyPr anchor="b" anchorCtr="0"/>
          <a:lstStyle>
            <a:lvl1pPr algn="l">
              <a:defRPr sz="4000" b="1" cap="none" baseline="0"/>
            </a:lvl1pPr>
          </a:lstStyle>
          <a:p>
            <a:r>
              <a:rPr lang="en-US" dirty="0"/>
              <a:t>Click to edit Master </a:t>
            </a:r>
            <a:br>
              <a:rPr lang="en-US" dirty="0"/>
            </a:br>
            <a:r>
              <a:rPr lang="en-US" dirty="0"/>
              <a:t>title style</a:t>
            </a:r>
            <a:endParaRPr lang="en-GB" dirty="0"/>
          </a:p>
        </p:txBody>
      </p:sp>
      <p:sp>
        <p:nvSpPr>
          <p:cNvPr id="3" name="Text Placeholder 2"/>
          <p:cNvSpPr>
            <a:spLocks noGrp="1"/>
          </p:cNvSpPr>
          <p:nvPr>
            <p:ph type="body" idx="1"/>
          </p:nvPr>
        </p:nvSpPr>
        <p:spPr>
          <a:xfrm>
            <a:off x="963084" y="4149080"/>
            <a:ext cx="6429060" cy="88895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8">
            <a:extLst>
              <a:ext uri="{FF2B5EF4-FFF2-40B4-BE49-F238E27FC236}">
                <a16:creationId xmlns:a16="http://schemas.microsoft.com/office/drawing/2014/main" id="{A0C7D8BB-BEC3-ED4E-8905-3FE19DD14C3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883500" y="459266"/>
            <a:ext cx="2712354" cy="1025518"/>
          </a:xfrm>
          <a:prstGeom prst="rect">
            <a:avLst/>
          </a:prstGeom>
        </p:spPr>
      </p:pic>
    </p:spTree>
    <p:extLst>
      <p:ext uri="{BB962C8B-B14F-4D97-AF65-F5344CB8AC3E}">
        <p14:creationId xmlns:p14="http://schemas.microsoft.com/office/powerpoint/2010/main" val="4085606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0B8AFA2F-E014-7040-ADF0-F9D5345AA06D}"/>
              </a:ext>
            </a:extLst>
          </p:cNvPr>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a:t>Bedfordshire, Luton and Milton Keynes Health and Care Partnership</a:t>
            </a:r>
            <a:endParaRPr lang="en-GB" dirty="0"/>
          </a:p>
        </p:txBody>
      </p:sp>
      <p:sp>
        <p:nvSpPr>
          <p:cNvPr id="7" name="Slide Number Placeholder 5">
            <a:extLst>
              <a:ext uri="{FF2B5EF4-FFF2-40B4-BE49-F238E27FC236}">
                <a16:creationId xmlns:a16="http://schemas.microsoft.com/office/drawing/2014/main" id="{E40110C9-9253-6E4E-959D-9ED728D2BD11}"/>
              </a:ext>
            </a:extLst>
          </p:cNvPr>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F9775023-A94F-BF46-80BA-190548B266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pic>
        <p:nvPicPr>
          <p:cNvPr id="9" name="Picture 8">
            <a:extLst>
              <a:ext uri="{FF2B5EF4-FFF2-40B4-BE49-F238E27FC236}">
                <a16:creationId xmlns:a16="http://schemas.microsoft.com/office/drawing/2014/main" id="{0A31613D-8589-A049-AD80-4AA0A87E41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677616" y="459266"/>
            <a:ext cx="2012124" cy="760767"/>
          </a:xfrm>
          <a:prstGeom prst="rect">
            <a:avLst/>
          </a:prstGeom>
        </p:spPr>
      </p:pic>
    </p:spTree>
    <p:extLst>
      <p:ext uri="{BB962C8B-B14F-4D97-AF65-F5344CB8AC3E}">
        <p14:creationId xmlns:p14="http://schemas.microsoft.com/office/powerpoint/2010/main" val="3021767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3445" y="382349"/>
            <a:ext cx="8812915" cy="1234800"/>
          </a:xfrm>
        </p:spPr>
        <p:txBody>
          <a:bodyPr lIns="0" tIns="0" rIns="0" bIns="0"/>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523445" y="1844824"/>
            <a:ext cx="11172331" cy="428040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a:t>Bedfordshire, Luton and Milton Keynes Health and Care Partnership</a:t>
            </a:r>
            <a:endParaRPr lang="en-GB" dirty="0"/>
          </a:p>
        </p:txBody>
      </p:sp>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pic>
        <p:nvPicPr>
          <p:cNvPr id="9" name="Picture 8">
            <a:extLst>
              <a:ext uri="{FF2B5EF4-FFF2-40B4-BE49-F238E27FC236}">
                <a16:creationId xmlns:a16="http://schemas.microsoft.com/office/drawing/2014/main" id="{32FB19C6-C53B-8847-BD23-39748DCC736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677616" y="459266"/>
            <a:ext cx="2012124" cy="760767"/>
          </a:xfrm>
          <a:prstGeom prst="rect">
            <a:avLst/>
          </a:prstGeom>
        </p:spPr>
      </p:pic>
    </p:spTree>
    <p:extLst>
      <p:ext uri="{BB962C8B-B14F-4D97-AF65-F5344CB8AC3E}">
        <p14:creationId xmlns:p14="http://schemas.microsoft.com/office/powerpoint/2010/main" val="1765044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mber, Title and Content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523445" y="1844825"/>
            <a:ext cx="11172331"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dirty="0"/>
              <a:t>Bedfordshire, Luton and Milton Keynes Health and Care Partnership</a:t>
            </a:r>
            <a:endParaRPr lang="en-GB" dirty="0"/>
          </a:p>
        </p:txBody>
      </p:sp>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9" name="Oval 8">
            <a:extLst>
              <a:ext uri="{FF2B5EF4-FFF2-40B4-BE49-F238E27FC236}">
                <a16:creationId xmlns:a16="http://schemas.microsoft.com/office/drawing/2014/main" id="{C061D5CC-E7BA-CD48-BEFA-732B875B9457}"/>
              </a:ext>
            </a:extLst>
          </p:cNvPr>
          <p:cNvSpPr/>
          <p:nvPr userDrawn="1"/>
        </p:nvSpPr>
        <p:spPr>
          <a:xfrm>
            <a:off x="596213" y="458434"/>
            <a:ext cx="1080120" cy="10801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AD6CD807-B739-3D41-88A9-ABEAAF0A12FA}"/>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spTree>
    <p:extLst>
      <p:ext uri="{BB962C8B-B14F-4D97-AF65-F5344CB8AC3E}">
        <p14:creationId xmlns:p14="http://schemas.microsoft.com/office/powerpoint/2010/main" val="166214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 Title and Content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523445" y="1844825"/>
            <a:ext cx="11172331"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a:t>Bedfordshire, Luton and Milton Keynes Health and Care Partnership</a:t>
            </a:r>
            <a:endParaRPr lang="en-GB" dirty="0"/>
          </a:p>
        </p:txBody>
      </p:sp>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9" name="Oval 8">
            <a:extLst>
              <a:ext uri="{FF2B5EF4-FFF2-40B4-BE49-F238E27FC236}">
                <a16:creationId xmlns:a16="http://schemas.microsoft.com/office/drawing/2014/main" id="{C061D5CC-E7BA-CD48-BEFA-732B875B9457}"/>
              </a:ext>
            </a:extLst>
          </p:cNvPr>
          <p:cNvSpPr/>
          <p:nvPr userDrawn="1"/>
        </p:nvSpPr>
        <p:spPr>
          <a:xfrm>
            <a:off x="596213" y="458434"/>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9BFB4F38-94C3-154F-84F3-38BCB606234C}"/>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spTree>
    <p:extLst>
      <p:ext uri="{BB962C8B-B14F-4D97-AF65-F5344CB8AC3E}">
        <p14:creationId xmlns:p14="http://schemas.microsoft.com/office/powerpoint/2010/main" val="2679395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mber, Title and Content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523445" y="1844825"/>
            <a:ext cx="11172331"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a:t>Bedfordshire, Luton and Milton Keynes Health and Care Partnership</a:t>
            </a:r>
            <a:endParaRPr lang="en-GB" dirty="0"/>
          </a:p>
        </p:txBody>
      </p:sp>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9" name="Oval 8">
            <a:extLst>
              <a:ext uri="{FF2B5EF4-FFF2-40B4-BE49-F238E27FC236}">
                <a16:creationId xmlns:a16="http://schemas.microsoft.com/office/drawing/2014/main" id="{C061D5CC-E7BA-CD48-BEFA-732B875B9457}"/>
              </a:ext>
            </a:extLst>
          </p:cNvPr>
          <p:cNvSpPr/>
          <p:nvPr userDrawn="1"/>
        </p:nvSpPr>
        <p:spPr>
          <a:xfrm>
            <a:off x="596213" y="458434"/>
            <a:ext cx="1080120" cy="10801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DFDE91C4-AEF5-5F44-AB54-183B7E47CA6B}"/>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spTree>
    <p:extLst>
      <p:ext uri="{BB962C8B-B14F-4D97-AF65-F5344CB8AC3E}">
        <p14:creationId xmlns:p14="http://schemas.microsoft.com/office/powerpoint/2010/main" val="187675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mber, Title and Content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523445" y="1844825"/>
            <a:ext cx="11172331"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a:t>Bedfordshire, Luton and Milton Keynes Health and Care Partnership</a:t>
            </a:r>
            <a:endParaRPr lang="en-GB" dirty="0"/>
          </a:p>
        </p:txBody>
      </p:sp>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9" name="Oval 8">
            <a:extLst>
              <a:ext uri="{FF2B5EF4-FFF2-40B4-BE49-F238E27FC236}">
                <a16:creationId xmlns:a16="http://schemas.microsoft.com/office/drawing/2014/main" id="{C061D5CC-E7BA-CD48-BEFA-732B875B9457}"/>
              </a:ext>
            </a:extLst>
          </p:cNvPr>
          <p:cNvSpPr/>
          <p:nvPr userDrawn="1"/>
        </p:nvSpPr>
        <p:spPr>
          <a:xfrm>
            <a:off x="596213" y="458434"/>
            <a:ext cx="1080120" cy="10801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EAE0F4FD-1908-0F41-8EFE-DEE66C81FF42}"/>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spTree>
    <p:extLst>
      <p:ext uri="{BB962C8B-B14F-4D97-AF65-F5344CB8AC3E}">
        <p14:creationId xmlns:p14="http://schemas.microsoft.com/office/powerpoint/2010/main" val="3798530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mber, Title and Content_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523445" y="1844825"/>
            <a:ext cx="11172331"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a:t>Bedfordshire, Luton and Milton Keynes Health and Care Partnership</a:t>
            </a:r>
            <a:endParaRPr lang="en-GB" dirty="0"/>
          </a:p>
        </p:txBody>
      </p:sp>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9" name="Oval 8">
            <a:extLst>
              <a:ext uri="{FF2B5EF4-FFF2-40B4-BE49-F238E27FC236}">
                <a16:creationId xmlns:a16="http://schemas.microsoft.com/office/drawing/2014/main" id="{C061D5CC-E7BA-CD48-BEFA-732B875B9457}"/>
              </a:ext>
            </a:extLst>
          </p:cNvPr>
          <p:cNvSpPr/>
          <p:nvPr userDrawn="1"/>
        </p:nvSpPr>
        <p:spPr>
          <a:xfrm>
            <a:off x="596213" y="458434"/>
            <a:ext cx="1080120" cy="10801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08D89DE4-A435-B94B-97FE-7F11E2CA37F2}"/>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spTree>
    <p:extLst>
      <p:ext uri="{BB962C8B-B14F-4D97-AF65-F5344CB8AC3E}">
        <p14:creationId xmlns:p14="http://schemas.microsoft.com/office/powerpoint/2010/main" val="401446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ber, Title and Content_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7528" y="382349"/>
            <a:ext cx="7488832" cy="1232291"/>
          </a:xfrm>
        </p:spPr>
        <p:txBody>
          <a:bodyPr lIns="0" tIns="0" rIns="0" bIns="0"/>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a:xfrm>
            <a:off x="523445" y="1844825"/>
            <a:ext cx="11172331" cy="4281340"/>
          </a:xfr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523445" y="6321714"/>
            <a:ext cx="7403008" cy="365125"/>
          </a:xfrm>
          <a:prstGeom prst="rect">
            <a:avLst/>
          </a:prstGeom>
        </p:spPr>
        <p:txBody>
          <a:bodyPr lIns="0" tIns="0" rIns="0" bIns="0"/>
          <a:lstStyle>
            <a:lvl1pPr algn="l">
              <a:defRPr/>
            </a:lvl1pPr>
          </a:lstStyle>
          <a:p>
            <a:r>
              <a:rPr lang="en-GB" b="1"/>
              <a:t>Bedfordshire, Luton and Milton Keynes Health and Care Partnership</a:t>
            </a:r>
            <a:endParaRPr lang="en-GB" dirty="0"/>
          </a:p>
        </p:txBody>
      </p:sp>
      <p:sp>
        <p:nvSpPr>
          <p:cNvPr id="6" name="Slide Number Placeholder 5"/>
          <p:cNvSpPr>
            <a:spLocks noGrp="1"/>
          </p:cNvSpPr>
          <p:nvPr>
            <p:ph type="sldNum" sz="quarter" idx="12"/>
          </p:nvPr>
        </p:nvSpPr>
        <p:spPr>
          <a:xfrm>
            <a:off x="11208568" y="6356350"/>
            <a:ext cx="487208" cy="365125"/>
          </a:xfrm>
          <a:prstGeom prst="rect">
            <a:avLst/>
          </a:prstGeom>
        </p:spPr>
        <p:txBody>
          <a:bodyPr lIns="0" tIns="0" rIns="0" bIns="0"/>
          <a:lstStyle>
            <a:lvl1pPr algn="r">
              <a:defRPr/>
            </a:lvl1pPr>
          </a:lstStyle>
          <a:p>
            <a:fld id="{30A60DCE-9105-48A5-8A92-25C9283756D1}" type="slidenum">
              <a:rPr lang="en-GB" smtClean="0"/>
              <a:pPr/>
              <a:t>‹#›</a:t>
            </a:fld>
            <a:endParaRPr lang="en-GB" dirty="0"/>
          </a:p>
        </p:txBody>
      </p:sp>
      <p:pic>
        <p:nvPicPr>
          <p:cNvPr id="8" name="Picture 7">
            <a:extLst>
              <a:ext uri="{FF2B5EF4-FFF2-40B4-BE49-F238E27FC236}">
                <a16:creationId xmlns:a16="http://schemas.microsoft.com/office/drawing/2014/main" id="{2252987E-87A3-A74D-BF38-A2C4479100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9584" y="6504276"/>
            <a:ext cx="2000992" cy="82800"/>
          </a:xfrm>
          <a:prstGeom prst="rect">
            <a:avLst/>
          </a:prstGeom>
        </p:spPr>
      </p:pic>
      <p:sp>
        <p:nvSpPr>
          <p:cNvPr id="9" name="Oval 8">
            <a:extLst>
              <a:ext uri="{FF2B5EF4-FFF2-40B4-BE49-F238E27FC236}">
                <a16:creationId xmlns:a16="http://schemas.microsoft.com/office/drawing/2014/main" id="{C061D5CC-E7BA-CD48-BEFA-732B875B9457}"/>
              </a:ext>
            </a:extLst>
          </p:cNvPr>
          <p:cNvSpPr/>
          <p:nvPr userDrawn="1"/>
        </p:nvSpPr>
        <p:spPr>
          <a:xfrm>
            <a:off x="596213" y="458434"/>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2F8DF2D6-CCCF-DD4C-8ACC-D5FDF08641B1}"/>
              </a:ext>
            </a:extLst>
          </p:cNvPr>
          <p:cNvSpPr>
            <a:spLocks noGrp="1"/>
          </p:cNvSpPr>
          <p:nvPr>
            <p:ph idx="15" hasCustomPrompt="1"/>
          </p:nvPr>
        </p:nvSpPr>
        <p:spPr>
          <a:xfrm>
            <a:off x="609043" y="382349"/>
            <a:ext cx="1080120" cy="1232291"/>
          </a:xfrm>
        </p:spPr>
        <p:txBody>
          <a:bodyPr lIns="0" tIns="0" rIns="0" bIns="0" anchor="ctr" anchorCtr="0">
            <a:normAutofit/>
          </a:bodyPr>
          <a:lstStyle>
            <a:lvl1pPr marL="0" indent="0" algn="ctr">
              <a:buNone/>
              <a:defRPr sz="3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No.</a:t>
            </a:r>
            <a:endParaRPr lang="en-GB" dirty="0"/>
          </a:p>
        </p:txBody>
      </p:sp>
    </p:spTree>
    <p:extLst>
      <p:ext uri="{BB962C8B-B14F-4D97-AF65-F5344CB8AC3E}">
        <p14:creationId xmlns:p14="http://schemas.microsoft.com/office/powerpoint/2010/main" val="1518420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371" y="332656"/>
            <a:ext cx="11233248"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31371" y="1700809"/>
            <a:ext cx="11233248" cy="44253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361571" y="6356351"/>
            <a:ext cx="3092829"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Bedfordshire, Luton and Milton Keynes Health and Care Partnership</a:t>
            </a:r>
          </a:p>
        </p:txBody>
      </p:sp>
      <p:sp>
        <p:nvSpPr>
          <p:cNvPr id="6" name="Slide Number Placeholder 5"/>
          <p:cNvSpPr>
            <a:spLocks noGrp="1"/>
          </p:cNvSpPr>
          <p:nvPr>
            <p:ph type="sldNum" sz="quarter" idx="4"/>
          </p:nvPr>
        </p:nvSpPr>
        <p:spPr>
          <a:xfrm>
            <a:off x="8737600" y="6356351"/>
            <a:ext cx="299741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60DCE-9105-48A5-8A92-25C9283756D1}" type="slidenum">
              <a:rPr lang="en-GB" smtClean="0"/>
              <a:t>‹#›</a:t>
            </a:fld>
            <a:endParaRPr lang="en-GB"/>
          </a:p>
        </p:txBody>
      </p:sp>
    </p:spTree>
    <p:extLst>
      <p:ext uri="{BB962C8B-B14F-4D97-AF65-F5344CB8AC3E}">
        <p14:creationId xmlns:p14="http://schemas.microsoft.com/office/powerpoint/2010/main" val="94539668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0" r:id="rId4"/>
    <p:sldLayoutId id="2147483667" r:id="rId5"/>
    <p:sldLayoutId id="2147483668" r:id="rId6"/>
    <p:sldLayoutId id="2147483669" r:id="rId7"/>
    <p:sldLayoutId id="2147483672" r:id="rId8"/>
    <p:sldLayoutId id="2147483671" r:id="rId9"/>
    <p:sldLayoutId id="2147483673" r:id="rId10"/>
    <p:sldLayoutId id="2147483670" r:id="rId11"/>
    <p:sldLayoutId id="2147483666" r:id="rId12"/>
    <p:sldLayoutId id="2147483661" r:id="rId13"/>
    <p:sldLayoutId id="2147483662" r:id="rId14"/>
    <p:sldLayoutId id="2147483664" r:id="rId15"/>
    <p:sldLayoutId id="2147483663" r:id="rId16"/>
    <p:sldLayoutId id="2147483665" r:id="rId17"/>
    <p:sldLayoutId id="2147483652" r:id="rId18"/>
    <p:sldLayoutId id="2147483654" r:id="rId19"/>
    <p:sldLayoutId id="2147483655" r:id="rId20"/>
  </p:sldLayoutIdLst>
  <p:hf hdr="0" dt="0"/>
  <p:txStyles>
    <p:titleStyle>
      <a:lvl1pPr algn="l" defTabSz="914400" rtl="0" eaLnBrk="1" latinLnBrk="0" hangingPunct="1">
        <a:spcBef>
          <a:spcPct val="0"/>
        </a:spcBef>
        <a:buNone/>
        <a:defRPr sz="4000" b="1"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rgbClr val="106FB8"/>
        </a:buClr>
        <a:buFont typeface="Arial" panose="020B0604020202020204" pitchFamily="34" charset="0"/>
        <a:buChar char="•"/>
        <a:defRPr sz="2400" kern="1200">
          <a:solidFill>
            <a:schemeClr val="tx1">
              <a:lumMod val="95000"/>
              <a:lumOff val="5000"/>
            </a:schemeClr>
          </a:solidFill>
          <a:latin typeface="+mn-lt"/>
          <a:ea typeface="+mn-ea"/>
          <a:cs typeface="+mn-cs"/>
        </a:defRPr>
      </a:lvl1pPr>
      <a:lvl2pPr marL="742950" indent="-285750" algn="l" defTabSz="914400" rtl="0" eaLnBrk="1" latinLnBrk="0" hangingPunct="1">
        <a:spcBef>
          <a:spcPct val="20000"/>
        </a:spcBef>
        <a:buClr>
          <a:srgbClr val="106FB8"/>
        </a:buClr>
        <a:buFont typeface="Arial" panose="020B0604020202020204" pitchFamily="34" charset="0"/>
        <a:buChar char="–"/>
        <a:defRPr sz="2200" kern="1200">
          <a:solidFill>
            <a:schemeClr val="tx1">
              <a:lumMod val="95000"/>
              <a:lumOff val="5000"/>
            </a:schemeClr>
          </a:solidFill>
          <a:latin typeface="+mn-lt"/>
          <a:ea typeface="+mn-ea"/>
          <a:cs typeface="+mn-cs"/>
        </a:defRPr>
      </a:lvl2pPr>
      <a:lvl3pPr marL="1143000" indent="-228600" algn="l" defTabSz="914400" rtl="0" eaLnBrk="1" latinLnBrk="0" hangingPunct="1">
        <a:spcBef>
          <a:spcPct val="20000"/>
        </a:spcBef>
        <a:buClr>
          <a:srgbClr val="106FB8"/>
        </a:buClr>
        <a:buFont typeface="Arial" panose="020B0604020202020204" pitchFamily="34" charset="0"/>
        <a:buChar char="•"/>
        <a:defRPr sz="2000" kern="1200">
          <a:solidFill>
            <a:schemeClr val="tx1">
              <a:lumMod val="95000"/>
              <a:lumOff val="5000"/>
            </a:schemeClr>
          </a:solidFill>
          <a:latin typeface="+mn-lt"/>
          <a:ea typeface="+mn-ea"/>
          <a:cs typeface="+mn-cs"/>
        </a:defRPr>
      </a:lvl3pPr>
      <a:lvl4pPr marL="1600200" indent="-228600" algn="l" defTabSz="914400" rtl="0" eaLnBrk="1" latinLnBrk="0" hangingPunct="1">
        <a:spcBef>
          <a:spcPct val="20000"/>
        </a:spcBef>
        <a:buClr>
          <a:srgbClr val="106FB8"/>
        </a:buClr>
        <a:buFont typeface="Arial" panose="020B0604020202020204" pitchFamily="34" charset="0"/>
        <a:buChar char="–"/>
        <a:defRPr sz="18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Clr>
          <a:srgbClr val="106FB8"/>
        </a:buClr>
        <a:buFont typeface="Arial" panose="020B0604020202020204" pitchFamily="34" charset="0"/>
        <a:buChar char="»"/>
        <a:defRPr sz="1600" kern="1200">
          <a:solidFill>
            <a:schemeClr val="tx1">
              <a:lumMod val="95000"/>
              <a:lumOff val="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ksendlocaloffer.co.uk/health-conditions-and-disabilities/looking-after-your-health"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DFAEB-463C-9F48-B3A1-B84176641AF1}"/>
              </a:ext>
            </a:extLst>
          </p:cNvPr>
          <p:cNvSpPr>
            <a:spLocks noGrp="1"/>
          </p:cNvSpPr>
          <p:nvPr>
            <p:ph type="title"/>
          </p:nvPr>
        </p:nvSpPr>
        <p:spPr>
          <a:xfrm>
            <a:off x="963084" y="116632"/>
            <a:ext cx="6429060" cy="1656185"/>
          </a:xfrm>
        </p:spPr>
        <p:txBody>
          <a:bodyPr>
            <a:normAutofit fontScale="90000"/>
          </a:bodyPr>
          <a:lstStyle/>
          <a:p>
            <a:r>
              <a:rPr lang="en-GB" dirty="0">
                <a:latin typeface="Calibri" panose="020F0502020204030204" pitchFamily="34" charset="0"/>
                <a:ea typeface="Calibri" panose="020F0502020204030204" pitchFamily="34" charset="0"/>
                <a:cs typeface="Calibri" panose="020F0502020204030204" pitchFamily="34" charset="0"/>
              </a:rPr>
              <a:t>Looking after your young person’s health into Adulthood</a:t>
            </a:r>
            <a:br>
              <a:rPr lang="en-GB" sz="3200" dirty="0">
                <a:latin typeface="Calibri" panose="020F0502020204030204" pitchFamily="34" charset="0"/>
                <a:ea typeface="Calibri" panose="020F0502020204030204" pitchFamily="34" charset="0"/>
              </a:rPr>
            </a:br>
            <a:endParaRPr lang="en-US" dirty="0"/>
          </a:p>
        </p:txBody>
      </p:sp>
      <p:sp>
        <p:nvSpPr>
          <p:cNvPr id="3" name="Text Placeholder 2">
            <a:extLst>
              <a:ext uri="{FF2B5EF4-FFF2-40B4-BE49-F238E27FC236}">
                <a16:creationId xmlns:a16="http://schemas.microsoft.com/office/drawing/2014/main" id="{D8E08D1A-DA72-FB4F-847A-A097B0F0F303}"/>
              </a:ext>
            </a:extLst>
          </p:cNvPr>
          <p:cNvSpPr>
            <a:spLocks noGrp="1"/>
          </p:cNvSpPr>
          <p:nvPr>
            <p:ph type="body" idx="1"/>
          </p:nvPr>
        </p:nvSpPr>
        <p:spPr>
          <a:xfrm>
            <a:off x="963084" y="1340768"/>
            <a:ext cx="8280920" cy="5057493"/>
          </a:xfrm>
        </p:spPr>
        <p:txBody>
          <a:bodyPr>
            <a:normAutofit/>
          </a:bodyPr>
          <a:lstStyle/>
          <a:p>
            <a:endParaRPr lang="en-GB" sz="2400" b="1" dirty="0">
              <a:solidFill>
                <a:srgbClr val="FF0000"/>
              </a:solidFill>
            </a:endParaRPr>
          </a:p>
          <a:p>
            <a:endParaRPr lang="en-GB" sz="2400" dirty="0">
              <a:solidFill>
                <a:srgbClr val="002060"/>
              </a:solidFill>
            </a:endParaRPr>
          </a:p>
        </p:txBody>
      </p:sp>
      <p:pic>
        <p:nvPicPr>
          <p:cNvPr id="4" name="Picture 3">
            <a:extLst>
              <a:ext uri="{FF2B5EF4-FFF2-40B4-BE49-F238E27FC236}">
                <a16:creationId xmlns:a16="http://schemas.microsoft.com/office/drawing/2014/main" id="{46744155-CCAD-4DF4-9EB6-B55E5BE049C4}"/>
              </a:ext>
            </a:extLst>
          </p:cNvPr>
          <p:cNvPicPr/>
          <p:nvPr/>
        </p:nvPicPr>
        <p:blipFill rotWithShape="1">
          <a:blip r:embed="rId2"/>
          <a:srcRect l="51441" t="53345" r="36200" b="18873"/>
          <a:stretch/>
        </p:blipFill>
        <p:spPr bwMode="auto">
          <a:xfrm>
            <a:off x="963084" y="2111302"/>
            <a:ext cx="1984912" cy="2584484"/>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A86324DB-2AB8-4107-AC23-BD79DE856197}"/>
              </a:ext>
            </a:extLst>
          </p:cNvPr>
          <p:cNvSpPr/>
          <p:nvPr/>
        </p:nvSpPr>
        <p:spPr>
          <a:xfrm>
            <a:off x="3048000" y="1488405"/>
            <a:ext cx="7440488" cy="4381969"/>
          </a:xfrm>
          <a:prstGeom prst="rect">
            <a:avLst/>
          </a:prstGeom>
        </p:spPr>
        <p:txBody>
          <a:bodyPr wrap="square">
            <a:spAutoFit/>
          </a:bodyPr>
          <a:lstStyle/>
          <a:p>
            <a:pPr algn="just">
              <a:lnSpc>
                <a:spcPct val="150000"/>
              </a:lnSpc>
              <a:spcAft>
                <a:spcPts val="0"/>
              </a:spcAft>
            </a:pPr>
            <a:r>
              <a:rPr lang="en-GB" sz="2800" b="1" dirty="0">
                <a:solidFill>
                  <a:srgbClr val="C00000"/>
                </a:solidFill>
                <a:latin typeface="Calibri" panose="020F0502020204030204" pitchFamily="34" charset="0"/>
                <a:ea typeface="Calibri" panose="020F0502020204030204" pitchFamily="34" charset="0"/>
                <a:cs typeface="Calibri" panose="020F0502020204030204" pitchFamily="34" charset="0"/>
              </a:rPr>
              <a:t>Parents - Did you know?</a:t>
            </a:r>
            <a:endParaRPr lang="en-GB" sz="2800" b="1" dirty="0">
              <a:solidFill>
                <a:srgbClr val="C00000"/>
              </a:solidFill>
              <a:latin typeface="Calibri" panose="020F0502020204030204" pitchFamily="34" charset="0"/>
              <a:ea typeface="Calibri" panose="020F0502020204030204" pitchFamily="34" charset="0"/>
            </a:endParaRPr>
          </a:p>
          <a:p>
            <a:pPr algn="just">
              <a:lnSpc>
                <a:spcPct val="150000"/>
              </a:lnSpc>
              <a:spcAft>
                <a:spcPts val="0"/>
              </a:spcAft>
            </a:pP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dirty="0">
                <a:solidFill>
                  <a:srgbClr val="0070C0"/>
                </a:solidFill>
                <a:latin typeface="Calibri" panose="020F0502020204030204" pitchFamily="34" charset="0"/>
                <a:ea typeface="Calibri" panose="020F0502020204030204" pitchFamily="34" charset="0"/>
                <a:cs typeface="Calibri" panose="020F0502020204030204" pitchFamily="34" charset="0"/>
              </a:rPr>
              <a:t>GPs offer Annual Health Checks (AHC) for Young People  with Learning Disabilities (LD) aged 14 years and above. </a:t>
            </a:r>
            <a:endParaRPr lang="en-GB" sz="2000" dirty="0">
              <a:solidFill>
                <a:srgbClr val="0070C0"/>
              </a:solidFill>
              <a:latin typeface="Calibri" panose="020F0502020204030204" pitchFamily="34" charset="0"/>
              <a:ea typeface="Calibri" panose="020F0502020204030204" pitchFamily="34" charset="0"/>
            </a:endParaRPr>
          </a:p>
          <a:p>
            <a:pPr algn="just">
              <a:lnSpc>
                <a:spcPct val="150000"/>
              </a:lnSpc>
              <a:spcAft>
                <a:spcPts val="0"/>
              </a:spcAft>
            </a:pPr>
            <a:r>
              <a:rPr lang="en-GB" sz="2000" dirty="0">
                <a:solidFill>
                  <a:srgbClr val="0070C0"/>
                </a:solidFill>
                <a:latin typeface="Calibri" panose="020F0502020204030204" pitchFamily="34" charset="0"/>
                <a:ea typeface="Calibri" panose="020F0502020204030204" pitchFamily="34" charset="0"/>
                <a:cs typeface="Calibri" panose="020F0502020204030204" pitchFamily="34" charset="0"/>
              </a:rPr>
              <a:t>Your child may already receive care from Paediatricians or Specialist Nurses, but it is important for your GP to get to know your child to support their health needs and make sure the transition from children to  adult services is a smooth one.  Check out the link below on the LO</a:t>
            </a:r>
          </a:p>
          <a:p>
            <a:pPr algn="just">
              <a:lnSpc>
                <a:spcPct val="150000"/>
              </a:lnSpc>
              <a:spcAft>
                <a:spcPts val="0"/>
              </a:spcAft>
            </a:pPr>
            <a:r>
              <a:rPr lang="en-GB" sz="2000" dirty="0">
                <a:hlinkClick r:id="rId3"/>
              </a:rPr>
              <a:t>Looking after your health | Milton Keynes City Council (mksendlocaloffer.co.uk)</a:t>
            </a:r>
            <a:endParaRPr lang="en-GB" sz="2000"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172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DCA5D-3D53-AB42-A9D7-2D9FF2CBAD41}"/>
              </a:ext>
            </a:extLst>
          </p:cNvPr>
          <p:cNvSpPr>
            <a:spLocks noGrp="1"/>
          </p:cNvSpPr>
          <p:nvPr>
            <p:ph type="title"/>
          </p:nvPr>
        </p:nvSpPr>
        <p:spPr/>
        <p:txBody>
          <a:bodyPr/>
          <a:lstStyle/>
          <a:p>
            <a:r>
              <a:rPr lang="en-US" dirty="0"/>
              <a:t>Slide title here</a:t>
            </a:r>
          </a:p>
        </p:txBody>
      </p:sp>
      <p:sp>
        <p:nvSpPr>
          <p:cNvPr id="6" name="Content Placeholder 5">
            <a:extLst>
              <a:ext uri="{FF2B5EF4-FFF2-40B4-BE49-F238E27FC236}">
                <a16:creationId xmlns:a16="http://schemas.microsoft.com/office/drawing/2014/main" id="{BA604668-6A4E-BD44-B3F8-B4DFF7F31E00}"/>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8771E568-38A4-1E40-B4A5-8E61A00E0AC3}"/>
              </a:ext>
            </a:extLst>
          </p:cNvPr>
          <p:cNvSpPr>
            <a:spLocks noGrp="1"/>
          </p:cNvSpPr>
          <p:nvPr>
            <p:ph type="ftr" sz="quarter" idx="11"/>
          </p:nvPr>
        </p:nvSpPr>
        <p:spPr/>
        <p:txBody>
          <a:bodyPr/>
          <a:lstStyle/>
          <a:p>
            <a:r>
              <a:rPr lang="en-GB" b="1"/>
              <a:t>Bedfordshire, Luton and Milton Keynes Health and Care Partnership</a:t>
            </a:r>
            <a:endParaRPr lang="en-GB" dirty="0"/>
          </a:p>
        </p:txBody>
      </p:sp>
      <p:sp>
        <p:nvSpPr>
          <p:cNvPr id="5" name="Slide Number Placeholder 4">
            <a:extLst>
              <a:ext uri="{FF2B5EF4-FFF2-40B4-BE49-F238E27FC236}">
                <a16:creationId xmlns:a16="http://schemas.microsoft.com/office/drawing/2014/main" id="{4236DA71-41E4-CB46-8D9E-57767D900C2E}"/>
              </a:ext>
            </a:extLst>
          </p:cNvPr>
          <p:cNvSpPr>
            <a:spLocks noGrp="1"/>
          </p:cNvSpPr>
          <p:nvPr>
            <p:ph type="sldNum" sz="quarter" idx="12"/>
          </p:nvPr>
        </p:nvSpPr>
        <p:spPr/>
        <p:txBody>
          <a:bodyPr/>
          <a:lstStyle/>
          <a:p>
            <a:fld id="{30A60DCE-9105-48A5-8A92-25C9283756D1}" type="slidenum">
              <a:rPr lang="en-GB" smtClean="0"/>
              <a:pPr/>
              <a:t>2</a:t>
            </a:fld>
            <a:endParaRPr lang="en-GB" dirty="0"/>
          </a:p>
        </p:txBody>
      </p:sp>
    </p:spTree>
    <p:extLst>
      <p:ext uri="{BB962C8B-B14F-4D97-AF65-F5344CB8AC3E}">
        <p14:creationId xmlns:p14="http://schemas.microsoft.com/office/powerpoint/2010/main" val="2293443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8A6BB-8857-E642-82AE-C2CDCD1EB794}"/>
              </a:ext>
            </a:extLst>
          </p:cNvPr>
          <p:cNvSpPr>
            <a:spLocks noGrp="1"/>
          </p:cNvSpPr>
          <p:nvPr>
            <p:ph type="title"/>
          </p:nvPr>
        </p:nvSpPr>
        <p:spPr/>
        <p:txBody>
          <a:bodyPr/>
          <a:lstStyle/>
          <a:p>
            <a:r>
              <a:rPr lang="en-US" dirty="0"/>
              <a:t>Slide title here</a:t>
            </a:r>
          </a:p>
        </p:txBody>
      </p:sp>
      <p:sp>
        <p:nvSpPr>
          <p:cNvPr id="8" name="Content Placeholder 7">
            <a:extLst>
              <a:ext uri="{FF2B5EF4-FFF2-40B4-BE49-F238E27FC236}">
                <a16:creationId xmlns:a16="http://schemas.microsoft.com/office/drawing/2014/main" id="{21752E09-9793-CF45-884C-3103C6967297}"/>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B7EE74E2-3B6B-394C-B1B0-EF3A6770263B}"/>
              </a:ext>
            </a:extLst>
          </p:cNvPr>
          <p:cNvSpPr>
            <a:spLocks noGrp="1"/>
          </p:cNvSpPr>
          <p:nvPr>
            <p:ph type="ftr" sz="quarter" idx="11"/>
          </p:nvPr>
        </p:nvSpPr>
        <p:spPr/>
        <p:txBody>
          <a:bodyPr/>
          <a:lstStyle/>
          <a:p>
            <a:r>
              <a:rPr lang="en-GB" b="1"/>
              <a:t>Bedfordshire, Luton and Milton Keynes Health and Care Partnership</a:t>
            </a:r>
            <a:endParaRPr lang="en-GB" dirty="0"/>
          </a:p>
        </p:txBody>
      </p:sp>
      <p:sp>
        <p:nvSpPr>
          <p:cNvPr id="5" name="Slide Number Placeholder 4">
            <a:extLst>
              <a:ext uri="{FF2B5EF4-FFF2-40B4-BE49-F238E27FC236}">
                <a16:creationId xmlns:a16="http://schemas.microsoft.com/office/drawing/2014/main" id="{BFC6F879-97D6-D949-A7A9-04D7A1DFFE28}"/>
              </a:ext>
            </a:extLst>
          </p:cNvPr>
          <p:cNvSpPr>
            <a:spLocks noGrp="1"/>
          </p:cNvSpPr>
          <p:nvPr>
            <p:ph type="sldNum" sz="quarter" idx="12"/>
          </p:nvPr>
        </p:nvSpPr>
        <p:spPr/>
        <p:txBody>
          <a:bodyPr/>
          <a:lstStyle/>
          <a:p>
            <a:fld id="{30A60DCE-9105-48A5-8A92-25C9283756D1}" type="slidenum">
              <a:rPr lang="en-GB" smtClean="0"/>
              <a:pPr/>
              <a:t>3</a:t>
            </a:fld>
            <a:endParaRPr lang="en-GB" dirty="0"/>
          </a:p>
        </p:txBody>
      </p:sp>
      <p:sp>
        <p:nvSpPr>
          <p:cNvPr id="6" name="Content Placeholder 5">
            <a:extLst>
              <a:ext uri="{FF2B5EF4-FFF2-40B4-BE49-F238E27FC236}">
                <a16:creationId xmlns:a16="http://schemas.microsoft.com/office/drawing/2014/main" id="{B68F4D24-5226-444F-A849-42BD9FCD27F7}"/>
              </a:ext>
            </a:extLst>
          </p:cNvPr>
          <p:cNvSpPr>
            <a:spLocks noGrp="1"/>
          </p:cNvSpPr>
          <p:nvPr>
            <p:ph idx="15"/>
          </p:nvPr>
        </p:nvSpPr>
        <p:spPr/>
        <p:txBody>
          <a:bodyPr/>
          <a:lstStyle/>
          <a:p>
            <a:r>
              <a:rPr lang="en-US" dirty="0"/>
              <a:t>1</a:t>
            </a:r>
          </a:p>
        </p:txBody>
      </p:sp>
    </p:spTree>
    <p:extLst>
      <p:ext uri="{BB962C8B-B14F-4D97-AF65-F5344CB8AC3E}">
        <p14:creationId xmlns:p14="http://schemas.microsoft.com/office/powerpoint/2010/main" val="2444488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6F8141AD-4666-5847-B01A-E86DDAABEBCF}"/>
              </a:ext>
            </a:extLst>
          </p:cNvPr>
          <p:cNvSpPr>
            <a:spLocks noGrp="1"/>
          </p:cNvSpPr>
          <p:nvPr>
            <p:ph idx="1"/>
          </p:nvPr>
        </p:nvSpPr>
        <p:spPr/>
        <p:txBody>
          <a:bodyPr/>
          <a:lstStyle/>
          <a:p>
            <a:endParaRPr lang="en-US"/>
          </a:p>
        </p:txBody>
      </p:sp>
      <p:sp>
        <p:nvSpPr>
          <p:cNvPr id="3" name="Footer Placeholder 2">
            <a:extLst>
              <a:ext uri="{FF2B5EF4-FFF2-40B4-BE49-F238E27FC236}">
                <a16:creationId xmlns:a16="http://schemas.microsoft.com/office/drawing/2014/main" id="{CF86824E-A245-1A48-9E0B-E6D966C18501}"/>
              </a:ext>
            </a:extLst>
          </p:cNvPr>
          <p:cNvSpPr>
            <a:spLocks noGrp="1"/>
          </p:cNvSpPr>
          <p:nvPr>
            <p:ph type="ftr" sz="quarter" idx="11"/>
          </p:nvPr>
        </p:nvSpPr>
        <p:spPr/>
        <p:txBody>
          <a:bodyPr/>
          <a:lstStyle/>
          <a:p>
            <a:r>
              <a:rPr lang="en-GB" b="1" dirty="0"/>
              <a:t>Bedfordshire, Luton and Milton Keynes Health and Care Partnership</a:t>
            </a:r>
            <a:endParaRPr lang="en-GB" dirty="0"/>
          </a:p>
        </p:txBody>
      </p:sp>
      <p:sp>
        <p:nvSpPr>
          <p:cNvPr id="4" name="Slide Number Placeholder 3">
            <a:extLst>
              <a:ext uri="{FF2B5EF4-FFF2-40B4-BE49-F238E27FC236}">
                <a16:creationId xmlns:a16="http://schemas.microsoft.com/office/drawing/2014/main" id="{E2F718FC-5ED0-6345-8A13-F52E546B0503}"/>
              </a:ext>
            </a:extLst>
          </p:cNvPr>
          <p:cNvSpPr>
            <a:spLocks noGrp="1"/>
          </p:cNvSpPr>
          <p:nvPr>
            <p:ph type="sldNum" sz="quarter" idx="12"/>
          </p:nvPr>
        </p:nvSpPr>
        <p:spPr/>
        <p:txBody>
          <a:bodyPr/>
          <a:lstStyle/>
          <a:p>
            <a:fld id="{30A60DCE-9105-48A5-8A92-25C9283756D1}" type="slidenum">
              <a:rPr lang="en-GB" smtClean="0"/>
              <a:pPr/>
              <a:t>4</a:t>
            </a:fld>
            <a:endParaRPr lang="en-GB" dirty="0"/>
          </a:p>
        </p:txBody>
      </p:sp>
      <p:sp>
        <p:nvSpPr>
          <p:cNvPr id="13" name="Title 12">
            <a:extLst>
              <a:ext uri="{FF2B5EF4-FFF2-40B4-BE49-F238E27FC236}">
                <a16:creationId xmlns:a16="http://schemas.microsoft.com/office/drawing/2014/main" id="{F77C959A-F0C3-534A-8C36-CCFFA86F10CE}"/>
              </a:ext>
            </a:extLst>
          </p:cNvPr>
          <p:cNvSpPr>
            <a:spLocks noGrp="1"/>
          </p:cNvSpPr>
          <p:nvPr>
            <p:ph type="title"/>
          </p:nvPr>
        </p:nvSpPr>
        <p:spPr/>
        <p:txBody>
          <a:bodyPr/>
          <a:lstStyle/>
          <a:p>
            <a:r>
              <a:rPr lang="en-US" dirty="0"/>
              <a:t>Section title here</a:t>
            </a:r>
          </a:p>
        </p:txBody>
      </p:sp>
      <p:sp>
        <p:nvSpPr>
          <p:cNvPr id="6" name="Content Placeholder 5">
            <a:extLst>
              <a:ext uri="{FF2B5EF4-FFF2-40B4-BE49-F238E27FC236}">
                <a16:creationId xmlns:a16="http://schemas.microsoft.com/office/drawing/2014/main" id="{BCABDBF4-EFAC-6649-8525-9C01376050DC}"/>
              </a:ext>
            </a:extLst>
          </p:cNvPr>
          <p:cNvSpPr>
            <a:spLocks noGrp="1"/>
          </p:cNvSpPr>
          <p:nvPr>
            <p:ph idx="15"/>
          </p:nvPr>
        </p:nvSpPr>
        <p:spPr/>
        <p:txBody>
          <a:bodyPr/>
          <a:lstStyle/>
          <a:p>
            <a:r>
              <a:rPr lang="en-US" dirty="0"/>
              <a:t>2</a:t>
            </a:r>
          </a:p>
        </p:txBody>
      </p:sp>
    </p:spTree>
    <p:extLst>
      <p:ext uri="{BB962C8B-B14F-4D97-AF65-F5344CB8AC3E}">
        <p14:creationId xmlns:p14="http://schemas.microsoft.com/office/powerpoint/2010/main" val="838952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2B7BCE-C3F5-724C-B52A-69D470A3C289}"/>
              </a:ext>
            </a:extLst>
          </p:cNvPr>
          <p:cNvSpPr>
            <a:spLocks noGrp="1"/>
          </p:cNvSpPr>
          <p:nvPr>
            <p:ph type="title"/>
          </p:nvPr>
        </p:nvSpPr>
        <p:spPr/>
        <p:txBody>
          <a:bodyPr/>
          <a:lstStyle/>
          <a:p>
            <a:r>
              <a:rPr lang="en-US" dirty="0"/>
              <a:t>Slide title here</a:t>
            </a:r>
          </a:p>
        </p:txBody>
      </p:sp>
      <p:sp>
        <p:nvSpPr>
          <p:cNvPr id="10" name="Content Placeholder 9">
            <a:extLst>
              <a:ext uri="{FF2B5EF4-FFF2-40B4-BE49-F238E27FC236}">
                <a16:creationId xmlns:a16="http://schemas.microsoft.com/office/drawing/2014/main" id="{916D8DC8-5660-F445-B313-045883AE87DE}"/>
              </a:ext>
            </a:extLst>
          </p:cNvPr>
          <p:cNvSpPr>
            <a:spLocks noGrp="1"/>
          </p:cNvSpPr>
          <p:nvPr>
            <p:ph idx="1"/>
          </p:nvPr>
        </p:nvSpPr>
        <p:spPr/>
        <p:txBody>
          <a:bodyPr/>
          <a:lstStyle/>
          <a:p>
            <a:endParaRPr lang="en-US"/>
          </a:p>
        </p:txBody>
      </p:sp>
      <p:sp>
        <p:nvSpPr>
          <p:cNvPr id="5" name="Footer Placeholder 4">
            <a:extLst>
              <a:ext uri="{FF2B5EF4-FFF2-40B4-BE49-F238E27FC236}">
                <a16:creationId xmlns:a16="http://schemas.microsoft.com/office/drawing/2014/main" id="{EE8D6A1C-3214-A142-9674-4761B23D9C8B}"/>
              </a:ext>
            </a:extLst>
          </p:cNvPr>
          <p:cNvSpPr>
            <a:spLocks noGrp="1"/>
          </p:cNvSpPr>
          <p:nvPr>
            <p:ph type="ftr" sz="quarter" idx="11"/>
          </p:nvPr>
        </p:nvSpPr>
        <p:spPr/>
        <p:txBody>
          <a:bodyPr/>
          <a:lstStyle/>
          <a:p>
            <a:r>
              <a:rPr lang="en-GB" b="1"/>
              <a:t>Bedfordshire, Luton and Milton Keynes Health and Care Partnership</a:t>
            </a:r>
            <a:endParaRPr lang="en-GB" dirty="0"/>
          </a:p>
        </p:txBody>
      </p:sp>
      <p:sp>
        <p:nvSpPr>
          <p:cNvPr id="3" name="Slide Number Placeholder 2">
            <a:extLst>
              <a:ext uri="{FF2B5EF4-FFF2-40B4-BE49-F238E27FC236}">
                <a16:creationId xmlns:a16="http://schemas.microsoft.com/office/drawing/2014/main" id="{4FFCE66F-BA23-A949-AB71-2BE654EBDC0F}"/>
              </a:ext>
            </a:extLst>
          </p:cNvPr>
          <p:cNvSpPr>
            <a:spLocks noGrp="1"/>
          </p:cNvSpPr>
          <p:nvPr>
            <p:ph type="sldNum" sz="quarter" idx="12"/>
          </p:nvPr>
        </p:nvSpPr>
        <p:spPr/>
        <p:txBody>
          <a:bodyPr/>
          <a:lstStyle/>
          <a:p>
            <a:fld id="{30A60DCE-9105-48A5-8A92-25C9283756D1}" type="slidenum">
              <a:rPr lang="en-GB" smtClean="0"/>
              <a:pPr/>
              <a:t>5</a:t>
            </a:fld>
            <a:endParaRPr lang="en-GB" dirty="0"/>
          </a:p>
        </p:txBody>
      </p:sp>
      <p:sp>
        <p:nvSpPr>
          <p:cNvPr id="6" name="Content Placeholder 5">
            <a:extLst>
              <a:ext uri="{FF2B5EF4-FFF2-40B4-BE49-F238E27FC236}">
                <a16:creationId xmlns:a16="http://schemas.microsoft.com/office/drawing/2014/main" id="{33410BBD-5287-FA49-99FC-3D765DD65087}"/>
              </a:ext>
            </a:extLst>
          </p:cNvPr>
          <p:cNvSpPr>
            <a:spLocks noGrp="1"/>
          </p:cNvSpPr>
          <p:nvPr>
            <p:ph idx="15"/>
          </p:nvPr>
        </p:nvSpPr>
        <p:spPr/>
        <p:txBody>
          <a:bodyPr/>
          <a:lstStyle/>
          <a:p>
            <a:r>
              <a:rPr lang="en-US" dirty="0"/>
              <a:t>3</a:t>
            </a:r>
          </a:p>
        </p:txBody>
      </p:sp>
    </p:spTree>
    <p:extLst>
      <p:ext uri="{BB962C8B-B14F-4D97-AF65-F5344CB8AC3E}">
        <p14:creationId xmlns:p14="http://schemas.microsoft.com/office/powerpoint/2010/main" val="520427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8D93113-7B73-E84D-BFD6-41990F1E7FCD}"/>
              </a:ext>
            </a:extLst>
          </p:cNvPr>
          <p:cNvSpPr>
            <a:spLocks noGrp="1"/>
          </p:cNvSpPr>
          <p:nvPr>
            <p:ph sz="half" idx="1"/>
          </p:nvPr>
        </p:nvSpPr>
        <p:spPr/>
        <p:txBody>
          <a:bodyPr/>
          <a:lstStyle/>
          <a:p>
            <a:endParaRPr lang="en-US"/>
          </a:p>
        </p:txBody>
      </p:sp>
      <p:sp>
        <p:nvSpPr>
          <p:cNvPr id="9" name="Content Placeholder 8">
            <a:extLst>
              <a:ext uri="{FF2B5EF4-FFF2-40B4-BE49-F238E27FC236}">
                <a16:creationId xmlns:a16="http://schemas.microsoft.com/office/drawing/2014/main" id="{82413610-762D-714A-B6C1-4DCC315F4698}"/>
              </a:ext>
            </a:extLst>
          </p:cNvPr>
          <p:cNvSpPr>
            <a:spLocks noGrp="1"/>
          </p:cNvSpPr>
          <p:nvPr>
            <p:ph sz="half" idx="2"/>
          </p:nvPr>
        </p:nvSpPr>
        <p:spPr/>
        <p:txBody>
          <a:bodyPr/>
          <a:lstStyle/>
          <a:p>
            <a:endParaRPr lang="en-US"/>
          </a:p>
        </p:txBody>
      </p:sp>
      <p:sp>
        <p:nvSpPr>
          <p:cNvPr id="7" name="Title 6">
            <a:extLst>
              <a:ext uri="{FF2B5EF4-FFF2-40B4-BE49-F238E27FC236}">
                <a16:creationId xmlns:a16="http://schemas.microsoft.com/office/drawing/2014/main" id="{F9F5677D-AB0B-3046-8959-204B53F265D4}"/>
              </a:ext>
            </a:extLst>
          </p:cNvPr>
          <p:cNvSpPr>
            <a:spLocks noGrp="1"/>
          </p:cNvSpPr>
          <p:nvPr>
            <p:ph type="title"/>
          </p:nvPr>
        </p:nvSpPr>
        <p:spPr/>
        <p:txBody>
          <a:bodyPr/>
          <a:lstStyle/>
          <a:p>
            <a:r>
              <a:rPr lang="en-US" dirty="0"/>
              <a:t>Slide title here</a:t>
            </a:r>
          </a:p>
        </p:txBody>
      </p:sp>
      <p:sp>
        <p:nvSpPr>
          <p:cNvPr id="5" name="Footer Placeholder 4">
            <a:extLst>
              <a:ext uri="{FF2B5EF4-FFF2-40B4-BE49-F238E27FC236}">
                <a16:creationId xmlns:a16="http://schemas.microsoft.com/office/drawing/2014/main" id="{12FC4B26-40DE-C840-B880-89B0F9E655A8}"/>
              </a:ext>
            </a:extLst>
          </p:cNvPr>
          <p:cNvSpPr>
            <a:spLocks noGrp="1"/>
          </p:cNvSpPr>
          <p:nvPr>
            <p:ph type="ftr" sz="quarter" idx="11"/>
          </p:nvPr>
        </p:nvSpPr>
        <p:spPr/>
        <p:txBody>
          <a:bodyPr/>
          <a:lstStyle/>
          <a:p>
            <a:r>
              <a:rPr lang="en-GB" b="1"/>
              <a:t>Bedfordshire, Luton and Milton Keynes Health and Care Partnership</a:t>
            </a:r>
            <a:endParaRPr lang="en-GB" dirty="0"/>
          </a:p>
        </p:txBody>
      </p:sp>
      <p:sp>
        <p:nvSpPr>
          <p:cNvPr id="6" name="Slide Number Placeholder 5">
            <a:extLst>
              <a:ext uri="{FF2B5EF4-FFF2-40B4-BE49-F238E27FC236}">
                <a16:creationId xmlns:a16="http://schemas.microsoft.com/office/drawing/2014/main" id="{17135F3E-2E0B-FD4F-A631-FFE9F2B87C7D}"/>
              </a:ext>
            </a:extLst>
          </p:cNvPr>
          <p:cNvSpPr>
            <a:spLocks noGrp="1"/>
          </p:cNvSpPr>
          <p:nvPr>
            <p:ph type="sldNum" sz="quarter" idx="12"/>
          </p:nvPr>
        </p:nvSpPr>
        <p:spPr/>
        <p:txBody>
          <a:bodyPr/>
          <a:lstStyle/>
          <a:p>
            <a:fld id="{30A60DCE-9105-48A5-8A92-25C9283756D1}" type="slidenum">
              <a:rPr lang="en-GB" smtClean="0"/>
              <a:pPr/>
              <a:t>6</a:t>
            </a:fld>
            <a:endParaRPr lang="en-GB" dirty="0"/>
          </a:p>
        </p:txBody>
      </p:sp>
    </p:spTree>
    <p:extLst>
      <p:ext uri="{BB962C8B-B14F-4D97-AF65-F5344CB8AC3E}">
        <p14:creationId xmlns:p14="http://schemas.microsoft.com/office/powerpoint/2010/main" val="2972885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E5595C-C069-4E7F-93DB-A4E58EBE8562}"/>
              </a:ext>
            </a:extLst>
          </p:cNvPr>
          <p:cNvSpPr>
            <a:spLocks noGrp="1"/>
          </p:cNvSpPr>
          <p:nvPr>
            <p:ph sz="half" idx="1"/>
          </p:nvPr>
        </p:nvSpPr>
        <p:spPr/>
        <p:txBody>
          <a:bodyPr/>
          <a:lstStyle/>
          <a:p>
            <a:endParaRPr lang="en-GB"/>
          </a:p>
        </p:txBody>
      </p:sp>
      <p:sp>
        <p:nvSpPr>
          <p:cNvPr id="3" name="Content Placeholder 2">
            <a:extLst>
              <a:ext uri="{FF2B5EF4-FFF2-40B4-BE49-F238E27FC236}">
                <a16:creationId xmlns:a16="http://schemas.microsoft.com/office/drawing/2014/main" id="{00060F39-37C7-49F9-A59B-16700690DA4E}"/>
              </a:ext>
            </a:extLst>
          </p:cNvPr>
          <p:cNvSpPr>
            <a:spLocks noGrp="1"/>
          </p:cNvSpPr>
          <p:nvPr>
            <p:ph sz="half" idx="2"/>
          </p:nvPr>
        </p:nvSpPr>
        <p:spPr/>
        <p:txBody>
          <a:bodyPr/>
          <a:lstStyle/>
          <a:p>
            <a:endParaRPr lang="en-GB"/>
          </a:p>
        </p:txBody>
      </p:sp>
      <p:sp>
        <p:nvSpPr>
          <p:cNvPr id="4" name="Title 3">
            <a:extLst>
              <a:ext uri="{FF2B5EF4-FFF2-40B4-BE49-F238E27FC236}">
                <a16:creationId xmlns:a16="http://schemas.microsoft.com/office/drawing/2014/main" id="{54889095-CE84-4E83-B5ED-AB21D8D69D45}"/>
              </a:ext>
            </a:extLst>
          </p:cNvPr>
          <p:cNvSpPr>
            <a:spLocks noGrp="1"/>
          </p:cNvSpPr>
          <p:nvPr>
            <p:ph type="title"/>
          </p:nvPr>
        </p:nvSpPr>
        <p:spPr/>
        <p:txBody>
          <a:bodyPr/>
          <a:lstStyle/>
          <a:p>
            <a:endParaRPr lang="en-GB"/>
          </a:p>
        </p:txBody>
      </p:sp>
      <p:sp>
        <p:nvSpPr>
          <p:cNvPr id="5" name="Footer Placeholder 4">
            <a:extLst>
              <a:ext uri="{FF2B5EF4-FFF2-40B4-BE49-F238E27FC236}">
                <a16:creationId xmlns:a16="http://schemas.microsoft.com/office/drawing/2014/main" id="{23AAA717-FE37-41B6-A2E5-E44E11C8FB84}"/>
              </a:ext>
            </a:extLst>
          </p:cNvPr>
          <p:cNvSpPr>
            <a:spLocks noGrp="1"/>
          </p:cNvSpPr>
          <p:nvPr>
            <p:ph type="ftr" sz="quarter" idx="11"/>
          </p:nvPr>
        </p:nvSpPr>
        <p:spPr/>
        <p:txBody>
          <a:bodyPr/>
          <a:lstStyle/>
          <a:p>
            <a:r>
              <a:rPr lang="en-GB" b="1"/>
              <a:t>Bedfordshire, Luton and Milton Keynes Health and Care Partnership</a:t>
            </a:r>
            <a:endParaRPr lang="en-GB" dirty="0"/>
          </a:p>
        </p:txBody>
      </p:sp>
      <p:sp>
        <p:nvSpPr>
          <p:cNvPr id="6" name="Slide Number Placeholder 5">
            <a:extLst>
              <a:ext uri="{FF2B5EF4-FFF2-40B4-BE49-F238E27FC236}">
                <a16:creationId xmlns:a16="http://schemas.microsoft.com/office/drawing/2014/main" id="{2BC696BF-91DF-4F7E-9322-5DD21180A42F}"/>
              </a:ext>
            </a:extLst>
          </p:cNvPr>
          <p:cNvSpPr>
            <a:spLocks noGrp="1"/>
          </p:cNvSpPr>
          <p:nvPr>
            <p:ph type="sldNum" sz="quarter" idx="12"/>
          </p:nvPr>
        </p:nvSpPr>
        <p:spPr/>
        <p:txBody>
          <a:bodyPr/>
          <a:lstStyle/>
          <a:p>
            <a:fld id="{30A60DCE-9105-48A5-8A92-25C9283756D1}" type="slidenum">
              <a:rPr lang="en-GB" smtClean="0"/>
              <a:pPr/>
              <a:t>7</a:t>
            </a:fld>
            <a:endParaRPr lang="en-GB" dirty="0"/>
          </a:p>
        </p:txBody>
      </p:sp>
    </p:spTree>
    <p:extLst>
      <p:ext uri="{BB962C8B-B14F-4D97-AF65-F5344CB8AC3E}">
        <p14:creationId xmlns:p14="http://schemas.microsoft.com/office/powerpoint/2010/main" val="2544444604"/>
      </p:ext>
    </p:extLst>
  </p:cSld>
  <p:clrMapOvr>
    <a:masterClrMapping/>
  </p:clrMapOvr>
</p:sld>
</file>

<file path=ppt/theme/theme1.xml><?xml version="1.0" encoding="utf-8"?>
<a:theme xmlns:a="http://schemas.openxmlformats.org/drawingml/2006/main" name="Office Theme">
  <a:themeElements>
    <a:clrScheme name="BLMK colours Oct 2021">
      <a:dk1>
        <a:srgbClr val="000000"/>
      </a:dk1>
      <a:lt1>
        <a:srgbClr val="FFFFFF"/>
      </a:lt1>
      <a:dk2>
        <a:srgbClr val="2B307E"/>
      </a:dk2>
      <a:lt2>
        <a:srgbClr val="EEECE1"/>
      </a:lt2>
      <a:accent1>
        <a:srgbClr val="00A198"/>
      </a:accent1>
      <a:accent2>
        <a:srgbClr val="009BDA"/>
      </a:accent2>
      <a:accent3>
        <a:srgbClr val="514E93"/>
      </a:accent3>
      <a:accent4>
        <a:srgbClr val="F9B334"/>
      </a:accent4>
      <a:accent5>
        <a:srgbClr val="3EAB38"/>
      </a:accent5>
      <a:accent6>
        <a:srgbClr val="E8501D"/>
      </a:accent6>
      <a:hlink>
        <a:srgbClr val="00A198"/>
      </a:hlink>
      <a:folHlink>
        <a:srgbClr val="3DAA37"/>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MKC Spreadsheet" ma:contentTypeID="0x01010054A39C6B0182D84CB6645B035BA02E08003926C796C119FA4FB1DEA5EAA0CE70B9" ma:contentTypeVersion="7" ma:contentTypeDescription="MKC Branded Excel Template Document" ma:contentTypeScope="" ma:versionID="51740bb765e92e2d45079e1153f81e7a">
  <xsd:schema xmlns:xsd="http://www.w3.org/2001/XMLSchema" xmlns:xs="http://www.w3.org/2001/XMLSchema" xmlns:p="http://schemas.microsoft.com/office/2006/metadata/properties" targetNamespace="http://schemas.microsoft.com/office/2006/metadata/properties" ma:root="true" ma:fieldsID="c032f31bce0c27f7c959937df3a44a2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ee73f336-9c49-41ab-9427-d263034a0100" ContentTypeId="0x01010054A39C6B0182D84CB6645B035BA02E08" PreviousValue="false" LastSyncTimeStamp="2021-10-01T14:39:30.94Z"/>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2DF0C7-8290-4FFE-8F65-2CB590455B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C5B378A-900F-470E-87F5-C15584573007}">
  <ds:schemaRefs>
    <ds:schemaRef ds:uri="Microsoft.SharePoint.Taxonomy.ContentTypeSync"/>
  </ds:schemaRefs>
</ds:datastoreItem>
</file>

<file path=customXml/itemProps3.xml><?xml version="1.0" encoding="utf-8"?>
<ds:datastoreItem xmlns:ds="http://schemas.openxmlformats.org/officeDocument/2006/customXml" ds:itemID="{1357A83D-ECB4-43F3-91ED-4BD0089DB1AB}">
  <ds:schemaRefs>
    <ds:schemaRef ds:uri="http://schemas.microsoft.com/sharepoint/v3/contenttype/forms"/>
  </ds:schemaRefs>
</ds:datastoreItem>
</file>

<file path=customXml/itemProps4.xml><?xml version="1.0" encoding="utf-8"?>
<ds:datastoreItem xmlns:ds="http://schemas.openxmlformats.org/officeDocument/2006/customXml" ds:itemID="{78153355-B80A-41EF-BBF7-77E2ADEBC77E}">
  <ds:schemaRefs>
    <ds:schemaRef ds:uri="http://schemas.microsoft.com/office/2006/metadata/properties"/>
    <ds:schemaRef ds:uri="31f7c2ba-4170-4718-a5ff-dddeae16ca32"/>
    <ds:schemaRef ds:uri="http://schemas.microsoft.com/office/2006/documentManagement/types"/>
    <ds:schemaRef ds:uri="http://purl.org/dc/terms/"/>
    <ds:schemaRef ds:uri="http://schemas.openxmlformats.org/package/2006/metadata/core-properties"/>
    <ds:schemaRef ds:uri="d06b9faf-e485-43ba-9767-f211651fe416"/>
    <ds:schemaRef ds:uri="http://purl.org/dc/dcmitype/"/>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29748</TotalTime>
  <Words>192</Words>
  <Application>Microsoft Office PowerPoint</Application>
  <PresentationFormat>Widescreen</PresentationFormat>
  <Paragraphs>25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Century Gothic</vt:lpstr>
      <vt:lpstr>Office Theme</vt:lpstr>
      <vt:lpstr>Looking after your young person’s health into Adulthood </vt:lpstr>
      <vt:lpstr>Slide title here</vt:lpstr>
      <vt:lpstr>Slide title here</vt:lpstr>
      <vt:lpstr>Section title here</vt:lpstr>
      <vt:lpstr>Slide title here</vt:lpstr>
      <vt:lpstr>Slide title here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through change ICS/CCG Transition</dc:title>
  <dc:creator>SUMMERS, Michelle (NHS BEDFORDSHIRE CCG)</dc:creator>
  <cp:lastModifiedBy>Alicia Porter</cp:lastModifiedBy>
  <cp:revision>290</cp:revision>
  <dcterms:created xsi:type="dcterms:W3CDTF">2021-04-30T07:09:02Z</dcterms:created>
  <dcterms:modified xsi:type="dcterms:W3CDTF">2024-04-30T08:01:55Z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0x01010054A39C6B0182D84CB6645B035BA02E08003926C796C119FA4FB1DEA5EAA0CE70B9</vt:lpwstr>
  </property>
  <property fmtid="{D5CDD505-2E9C-101B-9397-08002B2CF9AE}" pid="3" name="_dlc_DocIdItemGuid">
    <vt:lpwstr>93024a7b-fed9-4ab7-acec-36d68c9763ea</vt:lpwstr>
  </property>
</Properties>
</file>